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  <p:sldMasterId id="2147483653" r:id="rId3"/>
  </p:sldMasterIdLst>
  <p:notesMasterIdLst>
    <p:notesMasterId r:id="rId38"/>
  </p:notesMasterIdLst>
  <p:handoutMasterIdLst>
    <p:handoutMasterId r:id="rId39"/>
  </p:handoutMasterIdLst>
  <p:sldIdLst>
    <p:sldId id="256" r:id="rId4"/>
    <p:sldId id="292" r:id="rId5"/>
    <p:sldId id="262" r:id="rId6"/>
    <p:sldId id="268" r:id="rId7"/>
    <p:sldId id="296" r:id="rId8"/>
    <p:sldId id="298" r:id="rId9"/>
    <p:sldId id="299" r:id="rId10"/>
    <p:sldId id="307" r:id="rId11"/>
    <p:sldId id="322" r:id="rId12"/>
    <p:sldId id="333" r:id="rId13"/>
    <p:sldId id="310" r:id="rId14"/>
    <p:sldId id="309" r:id="rId15"/>
    <p:sldId id="316" r:id="rId16"/>
    <p:sldId id="361" r:id="rId17"/>
    <p:sldId id="362" r:id="rId18"/>
    <p:sldId id="363" r:id="rId19"/>
    <p:sldId id="340" r:id="rId20"/>
    <p:sldId id="341" r:id="rId21"/>
    <p:sldId id="334" r:id="rId22"/>
    <p:sldId id="342" r:id="rId23"/>
    <p:sldId id="343" r:id="rId24"/>
    <p:sldId id="367" r:id="rId25"/>
    <p:sldId id="349" r:id="rId26"/>
    <p:sldId id="346" r:id="rId27"/>
    <p:sldId id="347" r:id="rId28"/>
    <p:sldId id="348" r:id="rId29"/>
    <p:sldId id="368" r:id="rId30"/>
    <p:sldId id="356" r:id="rId31"/>
    <p:sldId id="358" r:id="rId32"/>
    <p:sldId id="364" r:id="rId33"/>
    <p:sldId id="263" r:id="rId34"/>
    <p:sldId id="365" r:id="rId35"/>
    <p:sldId id="267" r:id="rId36"/>
    <p:sldId id="366" r:id="rId37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FCC99"/>
    <a:srgbClr val="F9AA4C"/>
    <a:srgbClr val="EC771B"/>
    <a:srgbClr val="2A8663"/>
    <a:srgbClr val="FE51C2"/>
    <a:srgbClr val="D33530"/>
    <a:srgbClr val="FF62BC"/>
    <a:srgbClr val="FFF500"/>
    <a:srgbClr val="E663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57" autoAdjust="0"/>
    <p:restoredTop sz="94648"/>
  </p:normalViewPr>
  <p:slideViewPr>
    <p:cSldViewPr>
      <p:cViewPr>
        <p:scale>
          <a:sx n="80" d="100"/>
          <a:sy n="80" d="100"/>
        </p:scale>
        <p:origin x="896" y="12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51" d="100"/>
          <a:sy n="51" d="100"/>
        </p:scale>
        <p:origin x="2692" y="6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handoutMaster" Target="handoutMasters/handout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AC5B2B-31A4-4267-9889-BF59DBBBA7CA}" type="datetimeFigureOut">
              <a:rPr lang="ko-KR" altLang="en-US" smtClean="0"/>
              <a:t>2018-08-15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424893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3F717D-5B63-48E7-8E90-E9529790C826}" type="datetimeFigureOut">
              <a:rPr lang="ko-KR" altLang="en-US" smtClean="0"/>
              <a:t>2018-08-15</a:t>
            </a:fld>
            <a:endParaRPr lang="ko-KR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3784A3-40D8-48F6-BE9C-B857E15F68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48694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:\002-KIMS BUSINESS\007-02-Fullslidesppt-Contents\20161206\02-\color-pencil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955036"/>
            <a:ext cx="9144000" cy="2188464"/>
          </a:xfrm>
          <a:prstGeom prst="rect">
            <a:avLst/>
          </a:prstGeom>
          <a:solidFill>
            <a:schemeClr val="bg1"/>
          </a:solidFill>
          <a:extLst/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815724"/>
            <a:ext cx="9144000" cy="58696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600" b="1" baseline="0">
                <a:solidFill>
                  <a:schemeClr val="accent3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Your Presentation Name Here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-148" y="1402688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accent3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41627365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Rectangle 2"/>
          <p:cNvSpPr/>
          <p:nvPr userDrawn="1"/>
        </p:nvSpPr>
        <p:spPr>
          <a:xfrm>
            <a:off x="395536" y="159482"/>
            <a:ext cx="8352928" cy="4824536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2588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accent3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80195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18969351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accent3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043608" y="1258740"/>
            <a:ext cx="1800000" cy="234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3635896" y="1258740"/>
            <a:ext cx="1800000" cy="234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6300192" y="1258740"/>
            <a:ext cx="1800000" cy="234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" name="Rectangle 2"/>
          <p:cNvSpPr/>
          <p:nvPr userDrawn="1"/>
        </p:nvSpPr>
        <p:spPr>
          <a:xfrm>
            <a:off x="1043608" y="3723878"/>
            <a:ext cx="1800000" cy="95162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Rectangle 14"/>
          <p:cNvSpPr/>
          <p:nvPr userDrawn="1"/>
        </p:nvSpPr>
        <p:spPr>
          <a:xfrm>
            <a:off x="3635896" y="3723878"/>
            <a:ext cx="1800000" cy="95162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Rectangle 15"/>
          <p:cNvSpPr/>
          <p:nvPr userDrawn="1"/>
        </p:nvSpPr>
        <p:spPr>
          <a:xfrm>
            <a:off x="6300192" y="3723878"/>
            <a:ext cx="1800000" cy="95162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59670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accent3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9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642106" y="1274642"/>
            <a:ext cx="1987177" cy="169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5628812" y="1274642"/>
            <a:ext cx="1757238" cy="169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7385770" y="1274642"/>
            <a:ext cx="1757238" cy="169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3638459" y="2964646"/>
            <a:ext cx="1987177" cy="169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5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5625165" y="2964646"/>
            <a:ext cx="1757238" cy="169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7382123" y="2964646"/>
            <a:ext cx="1757238" cy="169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1" y="1272646"/>
            <a:ext cx="3644522" cy="3384000"/>
          </a:xfrm>
          <a:prstGeom prst="rect">
            <a:avLst/>
          </a:prstGeom>
          <a:solidFill>
            <a:srgbClr val="EC77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19063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accent3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4932039" y="1239550"/>
            <a:ext cx="3743959" cy="343595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25491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Rectangle 2"/>
          <p:cNvSpPr/>
          <p:nvPr userDrawn="1"/>
        </p:nvSpPr>
        <p:spPr>
          <a:xfrm>
            <a:off x="0" y="0"/>
            <a:ext cx="9144000" cy="987574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51470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accent3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27534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0" y="2787774"/>
            <a:ext cx="9144000" cy="185167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7200" y="1239550"/>
            <a:ext cx="4170638" cy="2285250"/>
          </a:xfrm>
          <a:prstGeom prst="rect">
            <a:avLst/>
          </a:prstGeom>
        </p:spPr>
      </p:pic>
      <p:sp>
        <p:nvSpPr>
          <p:cNvPr id="12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054196" y="1347614"/>
            <a:ext cx="2767817" cy="1800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595388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00" b="0" baseline="0"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strike="noStrike" baseline="0">
                <a:latin typeface="+mn-lt"/>
                <a:ea typeface="+mj-ea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4099" name="Picture 3" descr="D:\Fullppt\PNG이미지\모니터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6943" y="2427734"/>
            <a:ext cx="2170113" cy="216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592765" y="2525682"/>
            <a:ext cx="1969901" cy="134221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pic>
        <p:nvPicPr>
          <p:cNvPr id="13" name="Picture 2" descr="E:\002-KIMS BUSINESS\007-02-Fullslidesppt-Contents\20161206\02-\color-pencil2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613979"/>
            <a:ext cx="9144000" cy="536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58798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5058804" y="469664"/>
            <a:ext cx="4085196" cy="1309998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058804" y="1779662"/>
            <a:ext cx="4085196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9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" y="0"/>
            <a:ext cx="2843808" cy="5143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2843808" y="0"/>
            <a:ext cx="1746996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998876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Images and Contents Layout">
    <p:bg>
      <p:bgPr>
        <a:solidFill>
          <a:schemeClr val="accent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5058804" y="1909824"/>
            <a:ext cx="4085196" cy="1309998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3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0"/>
            <a:ext cx="4499992" cy="253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0" y="2605500"/>
            <a:ext cx="4499992" cy="253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369871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0182655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apes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42646" y="92609"/>
            <a:ext cx="8679898" cy="5431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/>
              <a:t>Fully Editable Shapes</a:t>
            </a:r>
          </a:p>
        </p:txBody>
      </p:sp>
    </p:spTree>
    <p:extLst>
      <p:ext uri="{BB962C8B-B14F-4D97-AF65-F5344CB8AC3E}">
        <p14:creationId xmlns:p14="http://schemas.microsoft.com/office/powerpoint/2010/main" val="26891765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42000">
              <a:srgbClr val="EC771B"/>
            </a:gs>
            <a:gs pos="73000">
              <a:srgbClr val="EC771B"/>
            </a:gs>
            <a:gs pos="100000">
              <a:schemeClr val="accent6">
                <a:lumMod val="20000"/>
                <a:lumOff val="8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C:\Users\WIN7\Downloads\color-1305606_1920.jp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350" b="7734"/>
          <a:stretch/>
        </p:blipFill>
        <p:spPr bwMode="auto">
          <a:xfrm>
            <a:off x="0" y="0"/>
            <a:ext cx="9144000" cy="3340100"/>
          </a:xfrm>
          <a:prstGeom prst="rect">
            <a:avLst/>
          </a:prstGeom>
          <a:solidFill>
            <a:srgbClr val="FE51C2"/>
          </a:solidFill>
          <a:extLst/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3794744"/>
            <a:ext cx="9144000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1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Thank you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-148" y="4370808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92247715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11" name="Rounded Rectangle 10"/>
          <p:cNvSpPr/>
          <p:nvPr userDrawn="1"/>
        </p:nvSpPr>
        <p:spPr>
          <a:xfrm>
            <a:off x="354008" y="1131589"/>
            <a:ext cx="2849840" cy="3649171"/>
          </a:xfrm>
          <a:prstGeom prst="roundRect">
            <a:avLst>
              <a:gd name="adj" fmla="val 396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Rounded Rectangle 16"/>
          <p:cNvSpPr/>
          <p:nvPr userDrawn="1"/>
        </p:nvSpPr>
        <p:spPr>
          <a:xfrm>
            <a:off x="531932" y="1347500"/>
            <a:ext cx="108520" cy="3240473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8" name="Half Frame 17"/>
          <p:cNvSpPr/>
          <p:nvPr userDrawn="1"/>
        </p:nvSpPr>
        <p:spPr>
          <a:xfrm rot="5400000">
            <a:off x="2592642" y="1238201"/>
            <a:ext cx="502331" cy="502331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818220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 Layout">
    <p:bg>
      <p:bgPr>
        <a:solidFill>
          <a:srgbClr val="EC77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0" y="2139702"/>
            <a:ext cx="4572000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0" y="2715766"/>
            <a:ext cx="4572000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4101" name="Picture 5" descr="E:\002-KIMS BUSINESS\007-02-Fullslidesppt-Contents\20161206\02-\pencil-png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467" y="0"/>
            <a:ext cx="2678021" cy="5143500"/>
          </a:xfrm>
          <a:prstGeom prst="rect">
            <a:avLst/>
          </a:prstGeom>
          <a:solidFill>
            <a:srgbClr val="EC771B"/>
          </a:solidFill>
          <a:extLst/>
        </p:spPr>
      </p:pic>
    </p:spTree>
    <p:extLst>
      <p:ext uri="{BB962C8B-B14F-4D97-AF65-F5344CB8AC3E}">
        <p14:creationId xmlns:p14="http://schemas.microsoft.com/office/powerpoint/2010/main" val="396565056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d Slide Layout"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42000">
              <a:srgbClr val="EC771B"/>
            </a:gs>
            <a:gs pos="73000">
              <a:srgbClr val="EC771B"/>
            </a:gs>
            <a:gs pos="100000">
              <a:schemeClr val="accent6">
                <a:lumMod val="20000"/>
                <a:lumOff val="8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C:\Users\WIN7\Downloads\color-1305606_1920.jp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350" b="7734"/>
          <a:stretch/>
        </p:blipFill>
        <p:spPr bwMode="auto">
          <a:xfrm>
            <a:off x="0" y="0"/>
            <a:ext cx="9144000" cy="3340100"/>
          </a:xfrm>
          <a:prstGeom prst="rect">
            <a:avLst/>
          </a:prstGeom>
          <a:solidFill>
            <a:srgbClr val="FE51C2"/>
          </a:solidFill>
          <a:extLst/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3794744"/>
            <a:ext cx="9144000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1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Thank you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-148" y="4370808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273216066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Layout">
    <p:bg>
      <p:bgPr>
        <a:solidFill>
          <a:srgbClr val="EC77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0" y="2139702"/>
            <a:ext cx="4572000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0" y="2715766"/>
            <a:ext cx="4572000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4101" name="Picture 5" descr="E:\002-KIMS BUSINESS\007-02-Fullslidesppt-Contents\20161206\02-\pencil-png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467" y="0"/>
            <a:ext cx="2678021" cy="5143500"/>
          </a:xfrm>
          <a:prstGeom prst="rect">
            <a:avLst/>
          </a:prstGeom>
          <a:solidFill>
            <a:srgbClr val="EC771B"/>
          </a:solidFill>
          <a:extLst/>
        </p:spPr>
      </p:pic>
    </p:spTree>
    <p:extLst>
      <p:ext uri="{BB962C8B-B14F-4D97-AF65-F5344CB8AC3E}">
        <p14:creationId xmlns:p14="http://schemas.microsoft.com/office/powerpoint/2010/main" val="17382354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 Layout">
    <p:bg>
      <p:bgPr>
        <a:solidFill>
          <a:srgbClr val="EC77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0" y="2139702"/>
            <a:ext cx="4572000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0" y="2715766"/>
            <a:ext cx="4572000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4101" name="Picture 5" descr="E:\002-KIMS BUSINESS\007-02-Fullslidesppt-Contents\20161206\02-\pencil-png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467" y="0"/>
            <a:ext cx="2678021" cy="5143500"/>
          </a:xfrm>
          <a:prstGeom prst="rect">
            <a:avLst/>
          </a:prstGeom>
          <a:solidFill>
            <a:srgbClr val="EC771B"/>
          </a:solidFill>
          <a:extLst/>
        </p:spPr>
      </p:pic>
    </p:spTree>
    <p:extLst>
      <p:ext uri="{BB962C8B-B14F-4D97-AF65-F5344CB8AC3E}">
        <p14:creationId xmlns:p14="http://schemas.microsoft.com/office/powerpoint/2010/main" val="19327181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E:\002-KIMS BUSINESS\007-02-Fullslidesppt-Contents\20161206\02-\blue-pencil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" y="2859782"/>
            <a:ext cx="3867829" cy="2283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83568" y="483518"/>
            <a:ext cx="2592288" cy="122413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accent3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5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83568" y="1707654"/>
            <a:ext cx="2592288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</a:t>
            </a:r>
          </a:p>
          <a:p>
            <a:pPr lvl="0"/>
            <a:r>
              <a:rPr lang="en-US" altLang="ko-KR" dirty="0"/>
              <a:t>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129044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accent3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2050" name="Picture 2" descr="E:\002-KIMS BUSINESS\007-02-Fullslidesppt-Contents\20161206\02-\color-pencil2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613979"/>
            <a:ext cx="9144000" cy="536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64546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/>
          <p:cNvSpPr/>
          <p:nvPr userDrawn="1"/>
        </p:nvSpPr>
        <p:spPr>
          <a:xfrm>
            <a:off x="3816606" y="2514208"/>
            <a:ext cx="1296145" cy="2648247"/>
          </a:xfrm>
          <a:custGeom>
            <a:avLst/>
            <a:gdLst>
              <a:gd name="connsiteX0" fmla="*/ 1847850 w 3571875"/>
              <a:gd name="connsiteY0" fmla="*/ 6791325 h 6791325"/>
              <a:gd name="connsiteX1" fmla="*/ 3571875 w 3571875"/>
              <a:gd name="connsiteY1" fmla="*/ 6781800 h 6791325"/>
              <a:gd name="connsiteX2" fmla="*/ 2514600 w 3571875"/>
              <a:gd name="connsiteY2" fmla="*/ 3819525 h 6791325"/>
              <a:gd name="connsiteX3" fmla="*/ 2390775 w 3571875"/>
              <a:gd name="connsiteY3" fmla="*/ 3267075 h 6791325"/>
              <a:gd name="connsiteX4" fmla="*/ 2752725 w 3571875"/>
              <a:gd name="connsiteY4" fmla="*/ 2162175 h 6791325"/>
              <a:gd name="connsiteX5" fmla="*/ 3390900 w 3571875"/>
              <a:gd name="connsiteY5" fmla="*/ 1247775 h 6791325"/>
              <a:gd name="connsiteX6" fmla="*/ 3209925 w 3571875"/>
              <a:gd name="connsiteY6" fmla="*/ 1133475 h 6791325"/>
              <a:gd name="connsiteX7" fmla="*/ 2543175 w 3571875"/>
              <a:gd name="connsiteY7" fmla="*/ 1857375 h 6791325"/>
              <a:gd name="connsiteX8" fmla="*/ 2371725 w 3571875"/>
              <a:gd name="connsiteY8" fmla="*/ 1752600 h 6791325"/>
              <a:gd name="connsiteX9" fmla="*/ 2771775 w 3571875"/>
              <a:gd name="connsiteY9" fmla="*/ 390525 h 6791325"/>
              <a:gd name="connsiteX10" fmla="*/ 2486025 w 3571875"/>
              <a:gd name="connsiteY10" fmla="*/ 295275 h 6791325"/>
              <a:gd name="connsiteX11" fmla="*/ 2124075 w 3571875"/>
              <a:gd name="connsiteY11" fmla="*/ 1609725 h 6791325"/>
              <a:gd name="connsiteX12" fmla="*/ 1971675 w 3571875"/>
              <a:gd name="connsiteY12" fmla="*/ 1495425 h 6791325"/>
              <a:gd name="connsiteX13" fmla="*/ 1990725 w 3571875"/>
              <a:gd name="connsiteY13" fmla="*/ 0 h 6791325"/>
              <a:gd name="connsiteX14" fmla="*/ 1790700 w 3571875"/>
              <a:gd name="connsiteY14" fmla="*/ 66675 h 6791325"/>
              <a:gd name="connsiteX15" fmla="*/ 1724025 w 3571875"/>
              <a:gd name="connsiteY15" fmla="*/ 1514475 h 6791325"/>
              <a:gd name="connsiteX16" fmla="*/ 1524000 w 3571875"/>
              <a:gd name="connsiteY16" fmla="*/ 1504950 h 6791325"/>
              <a:gd name="connsiteX17" fmla="*/ 1352550 w 3571875"/>
              <a:gd name="connsiteY17" fmla="*/ 123825 h 6791325"/>
              <a:gd name="connsiteX18" fmla="*/ 1171575 w 3571875"/>
              <a:gd name="connsiteY18" fmla="*/ 123825 h 6791325"/>
              <a:gd name="connsiteX19" fmla="*/ 1219200 w 3571875"/>
              <a:gd name="connsiteY19" fmla="*/ 1638300 h 6791325"/>
              <a:gd name="connsiteX20" fmla="*/ 1057275 w 3571875"/>
              <a:gd name="connsiteY20" fmla="*/ 2190750 h 6791325"/>
              <a:gd name="connsiteX21" fmla="*/ 800100 w 3571875"/>
              <a:gd name="connsiteY21" fmla="*/ 2247900 h 6791325"/>
              <a:gd name="connsiteX22" fmla="*/ 85725 w 3571875"/>
              <a:gd name="connsiteY22" fmla="*/ 1733550 h 6791325"/>
              <a:gd name="connsiteX23" fmla="*/ 0 w 3571875"/>
              <a:gd name="connsiteY23" fmla="*/ 2038350 h 6791325"/>
              <a:gd name="connsiteX24" fmla="*/ 609600 w 3571875"/>
              <a:gd name="connsiteY24" fmla="*/ 2743200 h 6791325"/>
              <a:gd name="connsiteX25" fmla="*/ 1238250 w 3571875"/>
              <a:gd name="connsiteY25" fmla="*/ 3476625 h 6791325"/>
              <a:gd name="connsiteX26" fmla="*/ 1457325 w 3571875"/>
              <a:gd name="connsiteY26" fmla="*/ 4010025 h 6791325"/>
              <a:gd name="connsiteX27" fmla="*/ 1847850 w 3571875"/>
              <a:gd name="connsiteY27" fmla="*/ 6791325 h 6791325"/>
              <a:gd name="connsiteX0" fmla="*/ 1889034 w 3613059"/>
              <a:gd name="connsiteY0" fmla="*/ 6791325 h 6791325"/>
              <a:gd name="connsiteX1" fmla="*/ 3613059 w 3613059"/>
              <a:gd name="connsiteY1" fmla="*/ 6781800 h 6791325"/>
              <a:gd name="connsiteX2" fmla="*/ 2555784 w 3613059"/>
              <a:gd name="connsiteY2" fmla="*/ 3819525 h 6791325"/>
              <a:gd name="connsiteX3" fmla="*/ 2431959 w 3613059"/>
              <a:gd name="connsiteY3" fmla="*/ 3267075 h 6791325"/>
              <a:gd name="connsiteX4" fmla="*/ 2793909 w 3613059"/>
              <a:gd name="connsiteY4" fmla="*/ 2162175 h 6791325"/>
              <a:gd name="connsiteX5" fmla="*/ 3432084 w 3613059"/>
              <a:gd name="connsiteY5" fmla="*/ 1247775 h 6791325"/>
              <a:gd name="connsiteX6" fmla="*/ 3251109 w 3613059"/>
              <a:gd name="connsiteY6" fmla="*/ 1133475 h 6791325"/>
              <a:gd name="connsiteX7" fmla="*/ 2584359 w 3613059"/>
              <a:gd name="connsiteY7" fmla="*/ 1857375 h 6791325"/>
              <a:gd name="connsiteX8" fmla="*/ 2412909 w 3613059"/>
              <a:gd name="connsiteY8" fmla="*/ 1752600 h 6791325"/>
              <a:gd name="connsiteX9" fmla="*/ 2812959 w 3613059"/>
              <a:gd name="connsiteY9" fmla="*/ 390525 h 6791325"/>
              <a:gd name="connsiteX10" fmla="*/ 2527209 w 3613059"/>
              <a:gd name="connsiteY10" fmla="*/ 295275 h 6791325"/>
              <a:gd name="connsiteX11" fmla="*/ 2165259 w 3613059"/>
              <a:gd name="connsiteY11" fmla="*/ 1609725 h 6791325"/>
              <a:gd name="connsiteX12" fmla="*/ 2012859 w 3613059"/>
              <a:gd name="connsiteY12" fmla="*/ 1495425 h 6791325"/>
              <a:gd name="connsiteX13" fmla="*/ 2031909 w 3613059"/>
              <a:gd name="connsiteY13" fmla="*/ 0 h 6791325"/>
              <a:gd name="connsiteX14" fmla="*/ 1831884 w 3613059"/>
              <a:gd name="connsiteY14" fmla="*/ 66675 h 6791325"/>
              <a:gd name="connsiteX15" fmla="*/ 1765209 w 3613059"/>
              <a:gd name="connsiteY15" fmla="*/ 1514475 h 6791325"/>
              <a:gd name="connsiteX16" fmla="*/ 1565184 w 3613059"/>
              <a:gd name="connsiteY16" fmla="*/ 1504950 h 6791325"/>
              <a:gd name="connsiteX17" fmla="*/ 1393734 w 3613059"/>
              <a:gd name="connsiteY17" fmla="*/ 123825 h 6791325"/>
              <a:gd name="connsiteX18" fmla="*/ 1212759 w 3613059"/>
              <a:gd name="connsiteY18" fmla="*/ 123825 h 6791325"/>
              <a:gd name="connsiteX19" fmla="*/ 1260384 w 3613059"/>
              <a:gd name="connsiteY19" fmla="*/ 1638300 h 6791325"/>
              <a:gd name="connsiteX20" fmla="*/ 1098459 w 3613059"/>
              <a:gd name="connsiteY20" fmla="*/ 2190750 h 6791325"/>
              <a:gd name="connsiteX21" fmla="*/ 841284 w 3613059"/>
              <a:gd name="connsiteY21" fmla="*/ 2247900 h 6791325"/>
              <a:gd name="connsiteX22" fmla="*/ 126909 w 3613059"/>
              <a:gd name="connsiteY22" fmla="*/ 1733550 h 6791325"/>
              <a:gd name="connsiteX23" fmla="*/ 41184 w 3613059"/>
              <a:gd name="connsiteY23" fmla="*/ 2038350 h 6791325"/>
              <a:gd name="connsiteX24" fmla="*/ 650784 w 3613059"/>
              <a:gd name="connsiteY24" fmla="*/ 2743200 h 6791325"/>
              <a:gd name="connsiteX25" fmla="*/ 1279434 w 3613059"/>
              <a:gd name="connsiteY25" fmla="*/ 3476625 h 6791325"/>
              <a:gd name="connsiteX26" fmla="*/ 1498509 w 3613059"/>
              <a:gd name="connsiteY26" fmla="*/ 4010025 h 6791325"/>
              <a:gd name="connsiteX27" fmla="*/ 1889034 w 3613059"/>
              <a:gd name="connsiteY27" fmla="*/ 6791325 h 6791325"/>
              <a:gd name="connsiteX0" fmla="*/ 1872461 w 3596486"/>
              <a:gd name="connsiteY0" fmla="*/ 6791325 h 6791325"/>
              <a:gd name="connsiteX1" fmla="*/ 3596486 w 3596486"/>
              <a:gd name="connsiteY1" fmla="*/ 6781800 h 6791325"/>
              <a:gd name="connsiteX2" fmla="*/ 2539211 w 3596486"/>
              <a:gd name="connsiteY2" fmla="*/ 3819525 h 6791325"/>
              <a:gd name="connsiteX3" fmla="*/ 2415386 w 3596486"/>
              <a:gd name="connsiteY3" fmla="*/ 3267075 h 6791325"/>
              <a:gd name="connsiteX4" fmla="*/ 2777336 w 3596486"/>
              <a:gd name="connsiteY4" fmla="*/ 2162175 h 6791325"/>
              <a:gd name="connsiteX5" fmla="*/ 3415511 w 3596486"/>
              <a:gd name="connsiteY5" fmla="*/ 1247775 h 6791325"/>
              <a:gd name="connsiteX6" fmla="*/ 3234536 w 3596486"/>
              <a:gd name="connsiteY6" fmla="*/ 1133475 h 6791325"/>
              <a:gd name="connsiteX7" fmla="*/ 2567786 w 3596486"/>
              <a:gd name="connsiteY7" fmla="*/ 1857375 h 6791325"/>
              <a:gd name="connsiteX8" fmla="*/ 2396336 w 3596486"/>
              <a:gd name="connsiteY8" fmla="*/ 1752600 h 6791325"/>
              <a:gd name="connsiteX9" fmla="*/ 2796386 w 3596486"/>
              <a:gd name="connsiteY9" fmla="*/ 390525 h 6791325"/>
              <a:gd name="connsiteX10" fmla="*/ 2510636 w 3596486"/>
              <a:gd name="connsiteY10" fmla="*/ 295275 h 6791325"/>
              <a:gd name="connsiteX11" fmla="*/ 2148686 w 3596486"/>
              <a:gd name="connsiteY11" fmla="*/ 1609725 h 6791325"/>
              <a:gd name="connsiteX12" fmla="*/ 1996286 w 3596486"/>
              <a:gd name="connsiteY12" fmla="*/ 1495425 h 6791325"/>
              <a:gd name="connsiteX13" fmla="*/ 2015336 w 3596486"/>
              <a:gd name="connsiteY13" fmla="*/ 0 h 6791325"/>
              <a:gd name="connsiteX14" fmla="*/ 1815311 w 3596486"/>
              <a:gd name="connsiteY14" fmla="*/ 66675 h 6791325"/>
              <a:gd name="connsiteX15" fmla="*/ 1748636 w 3596486"/>
              <a:gd name="connsiteY15" fmla="*/ 1514475 h 6791325"/>
              <a:gd name="connsiteX16" fmla="*/ 1548611 w 3596486"/>
              <a:gd name="connsiteY16" fmla="*/ 1504950 h 6791325"/>
              <a:gd name="connsiteX17" fmla="*/ 1377161 w 3596486"/>
              <a:gd name="connsiteY17" fmla="*/ 123825 h 6791325"/>
              <a:gd name="connsiteX18" fmla="*/ 1196186 w 3596486"/>
              <a:gd name="connsiteY18" fmla="*/ 123825 h 6791325"/>
              <a:gd name="connsiteX19" fmla="*/ 1243811 w 3596486"/>
              <a:gd name="connsiteY19" fmla="*/ 1638300 h 6791325"/>
              <a:gd name="connsiteX20" fmla="*/ 1081886 w 3596486"/>
              <a:gd name="connsiteY20" fmla="*/ 2190750 h 6791325"/>
              <a:gd name="connsiteX21" fmla="*/ 824711 w 3596486"/>
              <a:gd name="connsiteY21" fmla="*/ 2247900 h 6791325"/>
              <a:gd name="connsiteX22" fmla="*/ 110336 w 3596486"/>
              <a:gd name="connsiteY22" fmla="*/ 1733550 h 6791325"/>
              <a:gd name="connsiteX23" fmla="*/ 76998 w 3596486"/>
              <a:gd name="connsiteY23" fmla="*/ 2038350 h 6791325"/>
              <a:gd name="connsiteX24" fmla="*/ 634211 w 3596486"/>
              <a:gd name="connsiteY24" fmla="*/ 2743200 h 6791325"/>
              <a:gd name="connsiteX25" fmla="*/ 1262861 w 3596486"/>
              <a:gd name="connsiteY25" fmla="*/ 3476625 h 6791325"/>
              <a:gd name="connsiteX26" fmla="*/ 1481936 w 3596486"/>
              <a:gd name="connsiteY26" fmla="*/ 4010025 h 6791325"/>
              <a:gd name="connsiteX27" fmla="*/ 1872461 w 3596486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645609 w 3693484"/>
              <a:gd name="connsiteY16" fmla="*/ 1504950 h 6791325"/>
              <a:gd name="connsiteX17" fmla="*/ 1474159 w 3693484"/>
              <a:gd name="connsiteY17" fmla="*/ 123825 h 6791325"/>
              <a:gd name="connsiteX18" fmla="*/ 1293184 w 3693484"/>
              <a:gd name="connsiteY18" fmla="*/ 123825 h 6791325"/>
              <a:gd name="connsiteX19" fmla="*/ 1340809 w 3693484"/>
              <a:gd name="connsiteY19" fmla="*/ 1638300 h 6791325"/>
              <a:gd name="connsiteX20" fmla="*/ 1178884 w 3693484"/>
              <a:gd name="connsiteY20" fmla="*/ 2190750 h 6791325"/>
              <a:gd name="connsiteX21" fmla="*/ 92170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645609 w 3693484"/>
              <a:gd name="connsiteY16" fmla="*/ 1504950 h 6791325"/>
              <a:gd name="connsiteX17" fmla="*/ 1474159 w 3693484"/>
              <a:gd name="connsiteY17" fmla="*/ 123825 h 6791325"/>
              <a:gd name="connsiteX18" fmla="*/ 1293184 w 3693484"/>
              <a:gd name="connsiteY18" fmla="*/ 123825 h 6791325"/>
              <a:gd name="connsiteX19" fmla="*/ 1340809 w 3693484"/>
              <a:gd name="connsiteY19" fmla="*/ 1638300 h 6791325"/>
              <a:gd name="connsiteX20" fmla="*/ 1178884 w 3693484"/>
              <a:gd name="connsiteY20" fmla="*/ 2190750 h 6791325"/>
              <a:gd name="connsiteX21" fmla="*/ 92170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645609 w 3693484"/>
              <a:gd name="connsiteY16" fmla="*/ 1504950 h 6791325"/>
              <a:gd name="connsiteX17" fmla="*/ 1474159 w 3693484"/>
              <a:gd name="connsiteY17" fmla="*/ 123825 h 6791325"/>
              <a:gd name="connsiteX18" fmla="*/ 1293184 w 3693484"/>
              <a:gd name="connsiteY18" fmla="*/ 123825 h 6791325"/>
              <a:gd name="connsiteX19" fmla="*/ 1340809 w 3693484"/>
              <a:gd name="connsiteY19" fmla="*/ 1638300 h 6791325"/>
              <a:gd name="connsiteX20" fmla="*/ 1178884 w 3693484"/>
              <a:gd name="connsiteY20" fmla="*/ 2190750 h 6791325"/>
              <a:gd name="connsiteX21" fmla="*/ 874084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645609 w 3693484"/>
              <a:gd name="connsiteY16" fmla="*/ 1504950 h 6791325"/>
              <a:gd name="connsiteX17" fmla="*/ 1474159 w 3693484"/>
              <a:gd name="connsiteY17" fmla="*/ 123825 h 6791325"/>
              <a:gd name="connsiteX18" fmla="*/ 1293184 w 3693484"/>
              <a:gd name="connsiteY18" fmla="*/ 123825 h 6791325"/>
              <a:gd name="connsiteX19" fmla="*/ 1340809 w 3693484"/>
              <a:gd name="connsiteY19" fmla="*/ 1638300 h 6791325"/>
              <a:gd name="connsiteX20" fmla="*/ 1178884 w 3693484"/>
              <a:gd name="connsiteY20" fmla="*/ 2190750 h 6791325"/>
              <a:gd name="connsiteX21" fmla="*/ 874084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645609 w 3693484"/>
              <a:gd name="connsiteY16" fmla="*/ 1504950 h 6791325"/>
              <a:gd name="connsiteX17" fmla="*/ 1474159 w 3693484"/>
              <a:gd name="connsiteY17" fmla="*/ 123825 h 6791325"/>
              <a:gd name="connsiteX18" fmla="*/ 1293184 w 3693484"/>
              <a:gd name="connsiteY18" fmla="*/ 123825 h 6791325"/>
              <a:gd name="connsiteX19" fmla="*/ 1340809 w 3693484"/>
              <a:gd name="connsiteY19" fmla="*/ 1638300 h 6791325"/>
              <a:gd name="connsiteX20" fmla="*/ 1178884 w 3693484"/>
              <a:gd name="connsiteY20" fmla="*/ 2190750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645609 w 3693484"/>
              <a:gd name="connsiteY16" fmla="*/ 1504950 h 6791325"/>
              <a:gd name="connsiteX17" fmla="*/ 1474159 w 3693484"/>
              <a:gd name="connsiteY17" fmla="*/ 123825 h 6791325"/>
              <a:gd name="connsiteX18" fmla="*/ 1293184 w 3693484"/>
              <a:gd name="connsiteY18" fmla="*/ 123825 h 6791325"/>
              <a:gd name="connsiteX19" fmla="*/ 1340809 w 3693484"/>
              <a:gd name="connsiteY19" fmla="*/ 1638300 h 6791325"/>
              <a:gd name="connsiteX20" fmla="*/ 1178884 w 3693484"/>
              <a:gd name="connsiteY20" fmla="*/ 2190750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645609 w 3693484"/>
              <a:gd name="connsiteY16" fmla="*/ 1504950 h 6791325"/>
              <a:gd name="connsiteX17" fmla="*/ 1474159 w 3693484"/>
              <a:gd name="connsiteY17" fmla="*/ 123825 h 6791325"/>
              <a:gd name="connsiteX18" fmla="*/ 1293184 w 3693484"/>
              <a:gd name="connsiteY18" fmla="*/ 123825 h 6791325"/>
              <a:gd name="connsiteX19" fmla="*/ 1340809 w 3693484"/>
              <a:gd name="connsiteY19" fmla="*/ 1638300 h 6791325"/>
              <a:gd name="connsiteX20" fmla="*/ 902659 w 3693484"/>
              <a:gd name="connsiteY20" fmla="*/ 2247900 h 6791325"/>
              <a:gd name="connsiteX21" fmla="*/ 207334 w 3693484"/>
              <a:gd name="connsiteY21" fmla="*/ 1733550 h 6791325"/>
              <a:gd name="connsiteX22" fmla="*/ 173996 w 3693484"/>
              <a:gd name="connsiteY22" fmla="*/ 2038350 h 6791325"/>
              <a:gd name="connsiteX23" fmla="*/ 731209 w 3693484"/>
              <a:gd name="connsiteY23" fmla="*/ 2743200 h 6791325"/>
              <a:gd name="connsiteX24" fmla="*/ 1359859 w 3693484"/>
              <a:gd name="connsiteY24" fmla="*/ 3476625 h 6791325"/>
              <a:gd name="connsiteX25" fmla="*/ 1578934 w 3693484"/>
              <a:gd name="connsiteY25" fmla="*/ 4010025 h 6791325"/>
              <a:gd name="connsiteX26" fmla="*/ 1969459 w 3693484"/>
              <a:gd name="connsiteY26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645609 w 3693484"/>
              <a:gd name="connsiteY16" fmla="*/ 1504950 h 6791325"/>
              <a:gd name="connsiteX17" fmla="*/ 1474159 w 3693484"/>
              <a:gd name="connsiteY17" fmla="*/ 123825 h 6791325"/>
              <a:gd name="connsiteX18" fmla="*/ 1293184 w 3693484"/>
              <a:gd name="connsiteY18" fmla="*/ 123825 h 6791325"/>
              <a:gd name="connsiteX19" fmla="*/ 1340809 w 3693484"/>
              <a:gd name="connsiteY19" fmla="*/ 1638300 h 6791325"/>
              <a:gd name="connsiteX20" fmla="*/ 902659 w 3693484"/>
              <a:gd name="connsiteY20" fmla="*/ 2247900 h 6791325"/>
              <a:gd name="connsiteX21" fmla="*/ 207334 w 3693484"/>
              <a:gd name="connsiteY21" fmla="*/ 1733550 h 6791325"/>
              <a:gd name="connsiteX22" fmla="*/ 173996 w 3693484"/>
              <a:gd name="connsiteY22" fmla="*/ 2038350 h 6791325"/>
              <a:gd name="connsiteX23" fmla="*/ 731209 w 3693484"/>
              <a:gd name="connsiteY23" fmla="*/ 2743200 h 6791325"/>
              <a:gd name="connsiteX24" fmla="*/ 1359859 w 3693484"/>
              <a:gd name="connsiteY24" fmla="*/ 3476625 h 6791325"/>
              <a:gd name="connsiteX25" fmla="*/ 1578934 w 3693484"/>
              <a:gd name="connsiteY25" fmla="*/ 4010025 h 6791325"/>
              <a:gd name="connsiteX26" fmla="*/ 1969459 w 3693484"/>
              <a:gd name="connsiteY26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645609 w 3693484"/>
              <a:gd name="connsiteY16" fmla="*/ 1504950 h 6791325"/>
              <a:gd name="connsiteX17" fmla="*/ 1474159 w 3693484"/>
              <a:gd name="connsiteY17" fmla="*/ 123825 h 6791325"/>
              <a:gd name="connsiteX18" fmla="*/ 1293184 w 3693484"/>
              <a:gd name="connsiteY18" fmla="*/ 123825 h 6791325"/>
              <a:gd name="connsiteX19" fmla="*/ 1340809 w 3693484"/>
              <a:gd name="connsiteY19" fmla="*/ 1638300 h 6791325"/>
              <a:gd name="connsiteX20" fmla="*/ 902659 w 3693484"/>
              <a:gd name="connsiteY20" fmla="*/ 2247900 h 6791325"/>
              <a:gd name="connsiteX21" fmla="*/ 207334 w 3693484"/>
              <a:gd name="connsiteY21" fmla="*/ 1733550 h 6791325"/>
              <a:gd name="connsiteX22" fmla="*/ 173996 w 3693484"/>
              <a:gd name="connsiteY22" fmla="*/ 2038350 h 6791325"/>
              <a:gd name="connsiteX23" fmla="*/ 731209 w 3693484"/>
              <a:gd name="connsiteY23" fmla="*/ 2743200 h 6791325"/>
              <a:gd name="connsiteX24" fmla="*/ 1359859 w 3693484"/>
              <a:gd name="connsiteY24" fmla="*/ 3476625 h 6791325"/>
              <a:gd name="connsiteX25" fmla="*/ 1578934 w 3693484"/>
              <a:gd name="connsiteY25" fmla="*/ 4010025 h 6791325"/>
              <a:gd name="connsiteX26" fmla="*/ 1969459 w 3693484"/>
              <a:gd name="connsiteY26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645609 w 3693484"/>
              <a:gd name="connsiteY16" fmla="*/ 1504950 h 6791325"/>
              <a:gd name="connsiteX17" fmla="*/ 1474159 w 3693484"/>
              <a:gd name="connsiteY17" fmla="*/ 123825 h 6791325"/>
              <a:gd name="connsiteX18" fmla="*/ 1293184 w 3693484"/>
              <a:gd name="connsiteY18" fmla="*/ 123825 h 6791325"/>
              <a:gd name="connsiteX19" fmla="*/ 1340809 w 3693484"/>
              <a:gd name="connsiteY19" fmla="*/ 1638300 h 6791325"/>
              <a:gd name="connsiteX20" fmla="*/ 1274133 w 3693484"/>
              <a:gd name="connsiteY20" fmla="*/ 1924050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645609 w 3693484"/>
              <a:gd name="connsiteY16" fmla="*/ 1504950 h 6791325"/>
              <a:gd name="connsiteX17" fmla="*/ 1474159 w 3693484"/>
              <a:gd name="connsiteY17" fmla="*/ 123825 h 6791325"/>
              <a:gd name="connsiteX18" fmla="*/ 1293184 w 3693484"/>
              <a:gd name="connsiteY18" fmla="*/ 123825 h 6791325"/>
              <a:gd name="connsiteX19" fmla="*/ 1340809 w 3693484"/>
              <a:gd name="connsiteY19" fmla="*/ 1638300 h 6791325"/>
              <a:gd name="connsiteX20" fmla="*/ 1274133 w 3693484"/>
              <a:gd name="connsiteY20" fmla="*/ 1924050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645609 w 3693484"/>
              <a:gd name="connsiteY16" fmla="*/ 1504950 h 6791325"/>
              <a:gd name="connsiteX17" fmla="*/ 1474159 w 3693484"/>
              <a:gd name="connsiteY17" fmla="*/ 123825 h 6791325"/>
              <a:gd name="connsiteX18" fmla="*/ 1293184 w 3693484"/>
              <a:gd name="connsiteY18" fmla="*/ 123825 h 6791325"/>
              <a:gd name="connsiteX19" fmla="*/ 1340809 w 3693484"/>
              <a:gd name="connsiteY19" fmla="*/ 163830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645609 w 3693484"/>
              <a:gd name="connsiteY16" fmla="*/ 1504950 h 6791325"/>
              <a:gd name="connsiteX17" fmla="*/ 1474159 w 3693484"/>
              <a:gd name="connsiteY17" fmla="*/ 123825 h 6791325"/>
              <a:gd name="connsiteX18" fmla="*/ 1293184 w 3693484"/>
              <a:gd name="connsiteY18" fmla="*/ 123825 h 6791325"/>
              <a:gd name="connsiteX19" fmla="*/ 1340809 w 3693484"/>
              <a:gd name="connsiteY19" fmla="*/ 163830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645609 w 3693484"/>
              <a:gd name="connsiteY16" fmla="*/ 1504950 h 6791325"/>
              <a:gd name="connsiteX17" fmla="*/ 1474159 w 3693484"/>
              <a:gd name="connsiteY17" fmla="*/ 123825 h 6791325"/>
              <a:gd name="connsiteX18" fmla="*/ 1293184 w 3693484"/>
              <a:gd name="connsiteY18" fmla="*/ 123825 h 6791325"/>
              <a:gd name="connsiteX19" fmla="*/ 1340809 w 3693484"/>
              <a:gd name="connsiteY19" fmla="*/ 163830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645609 w 3693484"/>
              <a:gd name="connsiteY16" fmla="*/ 1504950 h 6791325"/>
              <a:gd name="connsiteX17" fmla="*/ 1474159 w 3693484"/>
              <a:gd name="connsiteY17" fmla="*/ 123825 h 6791325"/>
              <a:gd name="connsiteX18" fmla="*/ 1293184 w 3693484"/>
              <a:gd name="connsiteY18" fmla="*/ 123825 h 6791325"/>
              <a:gd name="connsiteX19" fmla="*/ 1340809 w 3693484"/>
              <a:gd name="connsiteY19" fmla="*/ 163830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645609 w 3693484"/>
              <a:gd name="connsiteY16" fmla="*/ 1504950 h 6791325"/>
              <a:gd name="connsiteX17" fmla="*/ 1474159 w 3693484"/>
              <a:gd name="connsiteY17" fmla="*/ 123825 h 6791325"/>
              <a:gd name="connsiteX18" fmla="*/ 1293184 w 3693484"/>
              <a:gd name="connsiteY18" fmla="*/ 123825 h 6791325"/>
              <a:gd name="connsiteX19" fmla="*/ 1340809 w 3693484"/>
              <a:gd name="connsiteY19" fmla="*/ 163830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645609 w 3693484"/>
              <a:gd name="connsiteY16" fmla="*/ 1504950 h 6791325"/>
              <a:gd name="connsiteX17" fmla="*/ 1474159 w 3693484"/>
              <a:gd name="connsiteY17" fmla="*/ 123825 h 6791325"/>
              <a:gd name="connsiteX18" fmla="*/ 1293184 w 3693484"/>
              <a:gd name="connsiteY18" fmla="*/ 123825 h 6791325"/>
              <a:gd name="connsiteX19" fmla="*/ 1312234 w 3693484"/>
              <a:gd name="connsiteY19" fmla="*/ 158115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645609 w 3693484"/>
              <a:gd name="connsiteY16" fmla="*/ 1504950 h 6791325"/>
              <a:gd name="connsiteX17" fmla="*/ 1474159 w 3693484"/>
              <a:gd name="connsiteY17" fmla="*/ 123825 h 6791325"/>
              <a:gd name="connsiteX18" fmla="*/ 1293184 w 3693484"/>
              <a:gd name="connsiteY18" fmla="*/ 123825 h 6791325"/>
              <a:gd name="connsiteX19" fmla="*/ 1312234 w 3693484"/>
              <a:gd name="connsiteY19" fmla="*/ 158115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645609 w 3693484"/>
              <a:gd name="connsiteY16" fmla="*/ 1504950 h 6791325"/>
              <a:gd name="connsiteX17" fmla="*/ 1474159 w 3693484"/>
              <a:gd name="connsiteY17" fmla="*/ 123825 h 6791325"/>
              <a:gd name="connsiteX18" fmla="*/ 1293184 w 3693484"/>
              <a:gd name="connsiteY18" fmla="*/ 123825 h 6791325"/>
              <a:gd name="connsiteX19" fmla="*/ 1312234 w 3693484"/>
              <a:gd name="connsiteY19" fmla="*/ 158115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645609 w 3693484"/>
              <a:gd name="connsiteY16" fmla="*/ 1504950 h 6791325"/>
              <a:gd name="connsiteX17" fmla="*/ 1474159 w 3693484"/>
              <a:gd name="connsiteY17" fmla="*/ 123825 h 6791325"/>
              <a:gd name="connsiteX18" fmla="*/ 1293184 w 3693484"/>
              <a:gd name="connsiteY18" fmla="*/ 123825 h 6791325"/>
              <a:gd name="connsiteX19" fmla="*/ 1312234 w 3693484"/>
              <a:gd name="connsiteY19" fmla="*/ 158115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645609 w 3693484"/>
              <a:gd name="connsiteY16" fmla="*/ 1504950 h 6791325"/>
              <a:gd name="connsiteX17" fmla="*/ 1474159 w 3693484"/>
              <a:gd name="connsiteY17" fmla="*/ 123825 h 6791325"/>
              <a:gd name="connsiteX18" fmla="*/ 1293184 w 3693484"/>
              <a:gd name="connsiteY18" fmla="*/ 123825 h 6791325"/>
              <a:gd name="connsiteX19" fmla="*/ 1312234 w 3693484"/>
              <a:gd name="connsiteY19" fmla="*/ 158115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645609 w 3693484"/>
              <a:gd name="connsiteY16" fmla="*/ 1504950 h 6791325"/>
              <a:gd name="connsiteX17" fmla="*/ 1588459 w 3693484"/>
              <a:gd name="connsiteY17" fmla="*/ 400050 h 6791325"/>
              <a:gd name="connsiteX18" fmla="*/ 1293184 w 3693484"/>
              <a:gd name="connsiteY18" fmla="*/ 123825 h 6791325"/>
              <a:gd name="connsiteX19" fmla="*/ 1312234 w 3693484"/>
              <a:gd name="connsiteY19" fmla="*/ 158115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645609 w 3693484"/>
              <a:gd name="connsiteY16" fmla="*/ 1504950 h 6791325"/>
              <a:gd name="connsiteX17" fmla="*/ 1588459 w 3693484"/>
              <a:gd name="connsiteY17" fmla="*/ 400050 h 6791325"/>
              <a:gd name="connsiteX18" fmla="*/ 1307472 w 3693484"/>
              <a:gd name="connsiteY18" fmla="*/ 314325 h 6791325"/>
              <a:gd name="connsiteX19" fmla="*/ 1312234 w 3693484"/>
              <a:gd name="connsiteY19" fmla="*/ 158115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645609 w 3693484"/>
              <a:gd name="connsiteY16" fmla="*/ 1504950 h 6791325"/>
              <a:gd name="connsiteX17" fmla="*/ 1588459 w 3693484"/>
              <a:gd name="connsiteY17" fmla="*/ 400050 h 6791325"/>
              <a:gd name="connsiteX18" fmla="*/ 1307472 w 3693484"/>
              <a:gd name="connsiteY18" fmla="*/ 314325 h 6791325"/>
              <a:gd name="connsiteX19" fmla="*/ 1312234 w 3693484"/>
              <a:gd name="connsiteY19" fmla="*/ 158115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645609 w 3693484"/>
              <a:gd name="connsiteY16" fmla="*/ 1504950 h 6791325"/>
              <a:gd name="connsiteX17" fmla="*/ 1593221 w 3693484"/>
              <a:gd name="connsiteY17" fmla="*/ 323850 h 6791325"/>
              <a:gd name="connsiteX18" fmla="*/ 1307472 w 3693484"/>
              <a:gd name="connsiteY18" fmla="*/ 314325 h 6791325"/>
              <a:gd name="connsiteX19" fmla="*/ 1312234 w 3693484"/>
              <a:gd name="connsiteY19" fmla="*/ 158115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645609 w 3693484"/>
              <a:gd name="connsiteY16" fmla="*/ 1504950 h 6791325"/>
              <a:gd name="connsiteX17" fmla="*/ 1593221 w 3693484"/>
              <a:gd name="connsiteY17" fmla="*/ 323850 h 6791325"/>
              <a:gd name="connsiteX18" fmla="*/ 1307472 w 3693484"/>
              <a:gd name="connsiteY18" fmla="*/ 314325 h 6791325"/>
              <a:gd name="connsiteX19" fmla="*/ 1312234 w 3693484"/>
              <a:gd name="connsiteY19" fmla="*/ 158115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645609 w 3693484"/>
              <a:gd name="connsiteY16" fmla="*/ 1504950 h 6791325"/>
              <a:gd name="connsiteX17" fmla="*/ 1593221 w 3693484"/>
              <a:gd name="connsiteY17" fmla="*/ 323850 h 6791325"/>
              <a:gd name="connsiteX18" fmla="*/ 1307472 w 3693484"/>
              <a:gd name="connsiteY18" fmla="*/ 314325 h 6791325"/>
              <a:gd name="connsiteX19" fmla="*/ 1312234 w 3693484"/>
              <a:gd name="connsiteY19" fmla="*/ 158115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717047 w 3693484"/>
              <a:gd name="connsiteY16" fmla="*/ 1547812 h 6791325"/>
              <a:gd name="connsiteX17" fmla="*/ 1593221 w 3693484"/>
              <a:gd name="connsiteY17" fmla="*/ 323850 h 6791325"/>
              <a:gd name="connsiteX18" fmla="*/ 1307472 w 3693484"/>
              <a:gd name="connsiteY18" fmla="*/ 314325 h 6791325"/>
              <a:gd name="connsiteX19" fmla="*/ 1312234 w 3693484"/>
              <a:gd name="connsiteY19" fmla="*/ 158115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717047 w 3693484"/>
              <a:gd name="connsiteY16" fmla="*/ 1547812 h 6791325"/>
              <a:gd name="connsiteX17" fmla="*/ 1593221 w 3693484"/>
              <a:gd name="connsiteY17" fmla="*/ 323850 h 6791325"/>
              <a:gd name="connsiteX18" fmla="*/ 1307472 w 3693484"/>
              <a:gd name="connsiteY18" fmla="*/ 314325 h 6791325"/>
              <a:gd name="connsiteX19" fmla="*/ 1312234 w 3693484"/>
              <a:gd name="connsiteY19" fmla="*/ 158115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688472 w 3693484"/>
              <a:gd name="connsiteY16" fmla="*/ 1543049 h 6791325"/>
              <a:gd name="connsiteX17" fmla="*/ 1593221 w 3693484"/>
              <a:gd name="connsiteY17" fmla="*/ 323850 h 6791325"/>
              <a:gd name="connsiteX18" fmla="*/ 1307472 w 3693484"/>
              <a:gd name="connsiteY18" fmla="*/ 314325 h 6791325"/>
              <a:gd name="connsiteX19" fmla="*/ 1312234 w 3693484"/>
              <a:gd name="connsiteY19" fmla="*/ 158115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688472 w 3693484"/>
              <a:gd name="connsiteY16" fmla="*/ 1543049 h 6791325"/>
              <a:gd name="connsiteX17" fmla="*/ 1593221 w 3693484"/>
              <a:gd name="connsiteY17" fmla="*/ 323850 h 6791325"/>
              <a:gd name="connsiteX18" fmla="*/ 1307472 w 3693484"/>
              <a:gd name="connsiteY18" fmla="*/ 314325 h 6791325"/>
              <a:gd name="connsiteX19" fmla="*/ 1312234 w 3693484"/>
              <a:gd name="connsiteY19" fmla="*/ 158115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688472 w 3693484"/>
              <a:gd name="connsiteY16" fmla="*/ 1543049 h 6791325"/>
              <a:gd name="connsiteX17" fmla="*/ 1593221 w 3693484"/>
              <a:gd name="connsiteY17" fmla="*/ 323850 h 6791325"/>
              <a:gd name="connsiteX18" fmla="*/ 1307472 w 3693484"/>
              <a:gd name="connsiteY18" fmla="*/ 314325 h 6791325"/>
              <a:gd name="connsiteX19" fmla="*/ 1312234 w 3693484"/>
              <a:gd name="connsiteY19" fmla="*/ 158115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688472 w 3693484"/>
              <a:gd name="connsiteY16" fmla="*/ 1543049 h 6791325"/>
              <a:gd name="connsiteX17" fmla="*/ 1593221 w 3693484"/>
              <a:gd name="connsiteY17" fmla="*/ 323850 h 6791325"/>
              <a:gd name="connsiteX18" fmla="*/ 1307472 w 3693484"/>
              <a:gd name="connsiteY18" fmla="*/ 314325 h 6791325"/>
              <a:gd name="connsiteX19" fmla="*/ 1312234 w 3693484"/>
              <a:gd name="connsiteY19" fmla="*/ 158115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798009 w 3693484"/>
              <a:gd name="connsiteY15" fmla="*/ 1514475 h 6791325"/>
              <a:gd name="connsiteX16" fmla="*/ 1688472 w 3693484"/>
              <a:gd name="connsiteY16" fmla="*/ 1543049 h 6791325"/>
              <a:gd name="connsiteX17" fmla="*/ 1593221 w 3693484"/>
              <a:gd name="connsiteY17" fmla="*/ 323850 h 6791325"/>
              <a:gd name="connsiteX18" fmla="*/ 1307472 w 3693484"/>
              <a:gd name="connsiteY18" fmla="*/ 314325 h 6791325"/>
              <a:gd name="connsiteX19" fmla="*/ 1312234 w 3693484"/>
              <a:gd name="connsiteY19" fmla="*/ 158115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798009 w 3693484"/>
              <a:gd name="connsiteY15" fmla="*/ 1514475 h 6791325"/>
              <a:gd name="connsiteX16" fmla="*/ 1688472 w 3693484"/>
              <a:gd name="connsiteY16" fmla="*/ 1543049 h 6791325"/>
              <a:gd name="connsiteX17" fmla="*/ 1593221 w 3693484"/>
              <a:gd name="connsiteY17" fmla="*/ 323850 h 6791325"/>
              <a:gd name="connsiteX18" fmla="*/ 1307472 w 3693484"/>
              <a:gd name="connsiteY18" fmla="*/ 314325 h 6791325"/>
              <a:gd name="connsiteX19" fmla="*/ 1312234 w 3693484"/>
              <a:gd name="connsiteY19" fmla="*/ 158115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798009 w 3693484"/>
              <a:gd name="connsiteY15" fmla="*/ 1514475 h 6791325"/>
              <a:gd name="connsiteX16" fmla="*/ 1688472 w 3693484"/>
              <a:gd name="connsiteY16" fmla="*/ 1543049 h 6791325"/>
              <a:gd name="connsiteX17" fmla="*/ 1593221 w 3693484"/>
              <a:gd name="connsiteY17" fmla="*/ 323850 h 6791325"/>
              <a:gd name="connsiteX18" fmla="*/ 1307472 w 3693484"/>
              <a:gd name="connsiteY18" fmla="*/ 314325 h 6791325"/>
              <a:gd name="connsiteX19" fmla="*/ 1312234 w 3693484"/>
              <a:gd name="connsiteY19" fmla="*/ 158115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798009 w 3693484"/>
              <a:gd name="connsiteY15" fmla="*/ 1514475 h 6791325"/>
              <a:gd name="connsiteX16" fmla="*/ 1674184 w 3693484"/>
              <a:gd name="connsiteY16" fmla="*/ 1504949 h 6791325"/>
              <a:gd name="connsiteX17" fmla="*/ 1593221 w 3693484"/>
              <a:gd name="connsiteY17" fmla="*/ 323850 h 6791325"/>
              <a:gd name="connsiteX18" fmla="*/ 1307472 w 3693484"/>
              <a:gd name="connsiteY18" fmla="*/ 314325 h 6791325"/>
              <a:gd name="connsiteX19" fmla="*/ 1312234 w 3693484"/>
              <a:gd name="connsiteY19" fmla="*/ 158115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798009 w 3693484"/>
              <a:gd name="connsiteY15" fmla="*/ 1500188 h 6791325"/>
              <a:gd name="connsiteX16" fmla="*/ 1674184 w 3693484"/>
              <a:gd name="connsiteY16" fmla="*/ 1504949 h 6791325"/>
              <a:gd name="connsiteX17" fmla="*/ 1593221 w 3693484"/>
              <a:gd name="connsiteY17" fmla="*/ 323850 h 6791325"/>
              <a:gd name="connsiteX18" fmla="*/ 1307472 w 3693484"/>
              <a:gd name="connsiteY18" fmla="*/ 314325 h 6791325"/>
              <a:gd name="connsiteX19" fmla="*/ 1312234 w 3693484"/>
              <a:gd name="connsiteY19" fmla="*/ 158115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798009 w 3693484"/>
              <a:gd name="connsiteY15" fmla="*/ 1500188 h 6791325"/>
              <a:gd name="connsiteX16" fmla="*/ 1674184 w 3693484"/>
              <a:gd name="connsiteY16" fmla="*/ 1504949 h 6791325"/>
              <a:gd name="connsiteX17" fmla="*/ 1593221 w 3693484"/>
              <a:gd name="connsiteY17" fmla="*/ 323850 h 6791325"/>
              <a:gd name="connsiteX18" fmla="*/ 1307472 w 3693484"/>
              <a:gd name="connsiteY18" fmla="*/ 314325 h 6791325"/>
              <a:gd name="connsiteX19" fmla="*/ 1312234 w 3693484"/>
              <a:gd name="connsiteY19" fmla="*/ 158115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798009 w 3693484"/>
              <a:gd name="connsiteY15" fmla="*/ 1500188 h 6791325"/>
              <a:gd name="connsiteX16" fmla="*/ 1674184 w 3693484"/>
              <a:gd name="connsiteY16" fmla="*/ 1504949 h 6791325"/>
              <a:gd name="connsiteX17" fmla="*/ 1593221 w 3693484"/>
              <a:gd name="connsiteY17" fmla="*/ 323850 h 6791325"/>
              <a:gd name="connsiteX18" fmla="*/ 1307472 w 3693484"/>
              <a:gd name="connsiteY18" fmla="*/ 314325 h 6791325"/>
              <a:gd name="connsiteX19" fmla="*/ 1312234 w 3693484"/>
              <a:gd name="connsiteY19" fmla="*/ 158115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798009 w 3693484"/>
              <a:gd name="connsiteY15" fmla="*/ 1500188 h 6791325"/>
              <a:gd name="connsiteX16" fmla="*/ 1674184 w 3693484"/>
              <a:gd name="connsiteY16" fmla="*/ 1504949 h 6791325"/>
              <a:gd name="connsiteX17" fmla="*/ 1593221 w 3693484"/>
              <a:gd name="connsiteY17" fmla="*/ 323850 h 6791325"/>
              <a:gd name="connsiteX18" fmla="*/ 1307472 w 3693484"/>
              <a:gd name="connsiteY18" fmla="*/ 314325 h 6791325"/>
              <a:gd name="connsiteX19" fmla="*/ 1312234 w 3693484"/>
              <a:gd name="connsiteY19" fmla="*/ 158115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798009 w 3693484"/>
              <a:gd name="connsiteY15" fmla="*/ 1500188 h 6791325"/>
              <a:gd name="connsiteX16" fmla="*/ 1674184 w 3693484"/>
              <a:gd name="connsiteY16" fmla="*/ 1504949 h 6791325"/>
              <a:gd name="connsiteX17" fmla="*/ 1593221 w 3693484"/>
              <a:gd name="connsiteY17" fmla="*/ 323850 h 6791325"/>
              <a:gd name="connsiteX18" fmla="*/ 1307472 w 3693484"/>
              <a:gd name="connsiteY18" fmla="*/ 314325 h 6791325"/>
              <a:gd name="connsiteX19" fmla="*/ 1312234 w 3693484"/>
              <a:gd name="connsiteY19" fmla="*/ 158115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798009 w 3693484"/>
              <a:gd name="connsiteY15" fmla="*/ 1500188 h 6791325"/>
              <a:gd name="connsiteX16" fmla="*/ 1674184 w 3693484"/>
              <a:gd name="connsiteY16" fmla="*/ 1504949 h 6791325"/>
              <a:gd name="connsiteX17" fmla="*/ 1593221 w 3693484"/>
              <a:gd name="connsiteY17" fmla="*/ 323850 h 6791325"/>
              <a:gd name="connsiteX18" fmla="*/ 1307472 w 3693484"/>
              <a:gd name="connsiteY18" fmla="*/ 314325 h 6791325"/>
              <a:gd name="connsiteX19" fmla="*/ 1312234 w 3693484"/>
              <a:gd name="connsiteY19" fmla="*/ 158115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878971 w 3693484"/>
              <a:gd name="connsiteY14" fmla="*/ 109538 h 6791325"/>
              <a:gd name="connsiteX15" fmla="*/ 1798009 w 3693484"/>
              <a:gd name="connsiteY15" fmla="*/ 1500188 h 6791325"/>
              <a:gd name="connsiteX16" fmla="*/ 1674184 w 3693484"/>
              <a:gd name="connsiteY16" fmla="*/ 1504949 h 6791325"/>
              <a:gd name="connsiteX17" fmla="*/ 1593221 w 3693484"/>
              <a:gd name="connsiteY17" fmla="*/ 323850 h 6791325"/>
              <a:gd name="connsiteX18" fmla="*/ 1307472 w 3693484"/>
              <a:gd name="connsiteY18" fmla="*/ 314325 h 6791325"/>
              <a:gd name="connsiteX19" fmla="*/ 1312234 w 3693484"/>
              <a:gd name="connsiteY19" fmla="*/ 158115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878971 w 3693484"/>
              <a:gd name="connsiteY14" fmla="*/ 109538 h 6791325"/>
              <a:gd name="connsiteX15" fmla="*/ 1798009 w 3693484"/>
              <a:gd name="connsiteY15" fmla="*/ 1500188 h 6791325"/>
              <a:gd name="connsiteX16" fmla="*/ 1674184 w 3693484"/>
              <a:gd name="connsiteY16" fmla="*/ 1504949 h 6791325"/>
              <a:gd name="connsiteX17" fmla="*/ 1593221 w 3693484"/>
              <a:gd name="connsiteY17" fmla="*/ 323850 h 6791325"/>
              <a:gd name="connsiteX18" fmla="*/ 1307472 w 3693484"/>
              <a:gd name="connsiteY18" fmla="*/ 314325 h 6791325"/>
              <a:gd name="connsiteX19" fmla="*/ 1312234 w 3693484"/>
              <a:gd name="connsiteY19" fmla="*/ 158115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691313 h 6691313"/>
              <a:gd name="connsiteX1" fmla="*/ 3693484 w 3693484"/>
              <a:gd name="connsiteY1" fmla="*/ 6681788 h 6691313"/>
              <a:gd name="connsiteX2" fmla="*/ 2636209 w 3693484"/>
              <a:gd name="connsiteY2" fmla="*/ 3719513 h 6691313"/>
              <a:gd name="connsiteX3" fmla="*/ 2512384 w 3693484"/>
              <a:gd name="connsiteY3" fmla="*/ 3167063 h 6691313"/>
              <a:gd name="connsiteX4" fmla="*/ 2874334 w 3693484"/>
              <a:gd name="connsiteY4" fmla="*/ 2062163 h 6691313"/>
              <a:gd name="connsiteX5" fmla="*/ 3512509 w 3693484"/>
              <a:gd name="connsiteY5" fmla="*/ 1147763 h 6691313"/>
              <a:gd name="connsiteX6" fmla="*/ 3331534 w 3693484"/>
              <a:gd name="connsiteY6" fmla="*/ 1033463 h 6691313"/>
              <a:gd name="connsiteX7" fmla="*/ 2664784 w 3693484"/>
              <a:gd name="connsiteY7" fmla="*/ 1757363 h 6691313"/>
              <a:gd name="connsiteX8" fmla="*/ 2493334 w 3693484"/>
              <a:gd name="connsiteY8" fmla="*/ 1652588 h 6691313"/>
              <a:gd name="connsiteX9" fmla="*/ 2893384 w 3693484"/>
              <a:gd name="connsiteY9" fmla="*/ 290513 h 6691313"/>
              <a:gd name="connsiteX10" fmla="*/ 2607634 w 3693484"/>
              <a:gd name="connsiteY10" fmla="*/ 195263 h 6691313"/>
              <a:gd name="connsiteX11" fmla="*/ 2245684 w 3693484"/>
              <a:gd name="connsiteY11" fmla="*/ 1509713 h 6691313"/>
              <a:gd name="connsiteX12" fmla="*/ 2093284 w 3693484"/>
              <a:gd name="connsiteY12" fmla="*/ 1395413 h 6691313"/>
              <a:gd name="connsiteX13" fmla="*/ 2179009 w 3693484"/>
              <a:gd name="connsiteY13" fmla="*/ 0 h 6691313"/>
              <a:gd name="connsiteX14" fmla="*/ 1878971 w 3693484"/>
              <a:gd name="connsiteY14" fmla="*/ 9526 h 6691313"/>
              <a:gd name="connsiteX15" fmla="*/ 1798009 w 3693484"/>
              <a:gd name="connsiteY15" fmla="*/ 1400176 h 6691313"/>
              <a:gd name="connsiteX16" fmla="*/ 1674184 w 3693484"/>
              <a:gd name="connsiteY16" fmla="*/ 1404937 h 6691313"/>
              <a:gd name="connsiteX17" fmla="*/ 1593221 w 3693484"/>
              <a:gd name="connsiteY17" fmla="*/ 223838 h 6691313"/>
              <a:gd name="connsiteX18" fmla="*/ 1307472 w 3693484"/>
              <a:gd name="connsiteY18" fmla="*/ 214313 h 6691313"/>
              <a:gd name="connsiteX19" fmla="*/ 1312234 w 3693484"/>
              <a:gd name="connsiteY19" fmla="*/ 1481138 h 6691313"/>
              <a:gd name="connsiteX20" fmla="*/ 1259846 w 3693484"/>
              <a:gd name="connsiteY20" fmla="*/ 1871663 h 6691313"/>
              <a:gd name="connsiteX21" fmla="*/ 902659 w 3693484"/>
              <a:gd name="connsiteY21" fmla="*/ 2147888 h 6691313"/>
              <a:gd name="connsiteX22" fmla="*/ 207334 w 3693484"/>
              <a:gd name="connsiteY22" fmla="*/ 1633538 h 6691313"/>
              <a:gd name="connsiteX23" fmla="*/ 173996 w 3693484"/>
              <a:gd name="connsiteY23" fmla="*/ 1938338 h 6691313"/>
              <a:gd name="connsiteX24" fmla="*/ 731209 w 3693484"/>
              <a:gd name="connsiteY24" fmla="*/ 2643188 h 6691313"/>
              <a:gd name="connsiteX25" fmla="*/ 1359859 w 3693484"/>
              <a:gd name="connsiteY25" fmla="*/ 3376613 h 6691313"/>
              <a:gd name="connsiteX26" fmla="*/ 1578934 w 3693484"/>
              <a:gd name="connsiteY26" fmla="*/ 3910013 h 6691313"/>
              <a:gd name="connsiteX27" fmla="*/ 1969459 w 3693484"/>
              <a:gd name="connsiteY27" fmla="*/ 6691313 h 6691313"/>
              <a:gd name="connsiteX0" fmla="*/ 1969459 w 3693484"/>
              <a:gd name="connsiteY0" fmla="*/ 6691313 h 6691313"/>
              <a:gd name="connsiteX1" fmla="*/ 3693484 w 3693484"/>
              <a:gd name="connsiteY1" fmla="*/ 6681788 h 6691313"/>
              <a:gd name="connsiteX2" fmla="*/ 2636209 w 3693484"/>
              <a:gd name="connsiteY2" fmla="*/ 3719513 h 6691313"/>
              <a:gd name="connsiteX3" fmla="*/ 2512384 w 3693484"/>
              <a:gd name="connsiteY3" fmla="*/ 3167063 h 6691313"/>
              <a:gd name="connsiteX4" fmla="*/ 2874334 w 3693484"/>
              <a:gd name="connsiteY4" fmla="*/ 2062163 h 6691313"/>
              <a:gd name="connsiteX5" fmla="*/ 3512509 w 3693484"/>
              <a:gd name="connsiteY5" fmla="*/ 1147763 h 6691313"/>
              <a:gd name="connsiteX6" fmla="*/ 3331534 w 3693484"/>
              <a:gd name="connsiteY6" fmla="*/ 1033463 h 6691313"/>
              <a:gd name="connsiteX7" fmla="*/ 2664784 w 3693484"/>
              <a:gd name="connsiteY7" fmla="*/ 1757363 h 6691313"/>
              <a:gd name="connsiteX8" fmla="*/ 2493334 w 3693484"/>
              <a:gd name="connsiteY8" fmla="*/ 1652588 h 6691313"/>
              <a:gd name="connsiteX9" fmla="*/ 2893384 w 3693484"/>
              <a:gd name="connsiteY9" fmla="*/ 290513 h 6691313"/>
              <a:gd name="connsiteX10" fmla="*/ 2607634 w 3693484"/>
              <a:gd name="connsiteY10" fmla="*/ 195263 h 6691313"/>
              <a:gd name="connsiteX11" fmla="*/ 2245684 w 3693484"/>
              <a:gd name="connsiteY11" fmla="*/ 1509713 h 6691313"/>
              <a:gd name="connsiteX12" fmla="*/ 2093284 w 3693484"/>
              <a:gd name="connsiteY12" fmla="*/ 1395413 h 6691313"/>
              <a:gd name="connsiteX13" fmla="*/ 2179009 w 3693484"/>
              <a:gd name="connsiteY13" fmla="*/ 0 h 6691313"/>
              <a:gd name="connsiteX14" fmla="*/ 1878971 w 3693484"/>
              <a:gd name="connsiteY14" fmla="*/ 9526 h 6691313"/>
              <a:gd name="connsiteX15" fmla="*/ 1798009 w 3693484"/>
              <a:gd name="connsiteY15" fmla="*/ 1400176 h 6691313"/>
              <a:gd name="connsiteX16" fmla="*/ 1674184 w 3693484"/>
              <a:gd name="connsiteY16" fmla="*/ 1404937 h 6691313"/>
              <a:gd name="connsiteX17" fmla="*/ 1593221 w 3693484"/>
              <a:gd name="connsiteY17" fmla="*/ 223838 h 6691313"/>
              <a:gd name="connsiteX18" fmla="*/ 1307472 w 3693484"/>
              <a:gd name="connsiteY18" fmla="*/ 214313 h 6691313"/>
              <a:gd name="connsiteX19" fmla="*/ 1312234 w 3693484"/>
              <a:gd name="connsiteY19" fmla="*/ 1481138 h 6691313"/>
              <a:gd name="connsiteX20" fmla="*/ 1259846 w 3693484"/>
              <a:gd name="connsiteY20" fmla="*/ 1871663 h 6691313"/>
              <a:gd name="connsiteX21" fmla="*/ 902659 w 3693484"/>
              <a:gd name="connsiteY21" fmla="*/ 2147888 h 6691313"/>
              <a:gd name="connsiteX22" fmla="*/ 207334 w 3693484"/>
              <a:gd name="connsiteY22" fmla="*/ 1633538 h 6691313"/>
              <a:gd name="connsiteX23" fmla="*/ 173996 w 3693484"/>
              <a:gd name="connsiteY23" fmla="*/ 1938338 h 6691313"/>
              <a:gd name="connsiteX24" fmla="*/ 731209 w 3693484"/>
              <a:gd name="connsiteY24" fmla="*/ 2643188 h 6691313"/>
              <a:gd name="connsiteX25" fmla="*/ 1359859 w 3693484"/>
              <a:gd name="connsiteY25" fmla="*/ 3376613 h 6691313"/>
              <a:gd name="connsiteX26" fmla="*/ 1578934 w 3693484"/>
              <a:gd name="connsiteY26" fmla="*/ 3910013 h 6691313"/>
              <a:gd name="connsiteX27" fmla="*/ 1969459 w 3693484"/>
              <a:gd name="connsiteY27" fmla="*/ 6691313 h 6691313"/>
              <a:gd name="connsiteX0" fmla="*/ 1969459 w 3693484"/>
              <a:gd name="connsiteY0" fmla="*/ 6691313 h 6691313"/>
              <a:gd name="connsiteX1" fmla="*/ 3693484 w 3693484"/>
              <a:gd name="connsiteY1" fmla="*/ 6681788 h 6691313"/>
              <a:gd name="connsiteX2" fmla="*/ 2636209 w 3693484"/>
              <a:gd name="connsiteY2" fmla="*/ 3719513 h 6691313"/>
              <a:gd name="connsiteX3" fmla="*/ 2512384 w 3693484"/>
              <a:gd name="connsiteY3" fmla="*/ 3167063 h 6691313"/>
              <a:gd name="connsiteX4" fmla="*/ 2874334 w 3693484"/>
              <a:gd name="connsiteY4" fmla="*/ 2062163 h 6691313"/>
              <a:gd name="connsiteX5" fmla="*/ 3512509 w 3693484"/>
              <a:gd name="connsiteY5" fmla="*/ 1147763 h 6691313"/>
              <a:gd name="connsiteX6" fmla="*/ 3331534 w 3693484"/>
              <a:gd name="connsiteY6" fmla="*/ 1033463 h 6691313"/>
              <a:gd name="connsiteX7" fmla="*/ 2664784 w 3693484"/>
              <a:gd name="connsiteY7" fmla="*/ 1757363 h 6691313"/>
              <a:gd name="connsiteX8" fmla="*/ 2493334 w 3693484"/>
              <a:gd name="connsiteY8" fmla="*/ 1652588 h 6691313"/>
              <a:gd name="connsiteX9" fmla="*/ 2893384 w 3693484"/>
              <a:gd name="connsiteY9" fmla="*/ 290513 h 6691313"/>
              <a:gd name="connsiteX10" fmla="*/ 2607634 w 3693484"/>
              <a:gd name="connsiteY10" fmla="*/ 195263 h 6691313"/>
              <a:gd name="connsiteX11" fmla="*/ 2245684 w 3693484"/>
              <a:gd name="connsiteY11" fmla="*/ 1509713 h 6691313"/>
              <a:gd name="connsiteX12" fmla="*/ 2131384 w 3693484"/>
              <a:gd name="connsiteY12" fmla="*/ 1443038 h 6691313"/>
              <a:gd name="connsiteX13" fmla="*/ 2179009 w 3693484"/>
              <a:gd name="connsiteY13" fmla="*/ 0 h 6691313"/>
              <a:gd name="connsiteX14" fmla="*/ 1878971 w 3693484"/>
              <a:gd name="connsiteY14" fmla="*/ 9526 h 6691313"/>
              <a:gd name="connsiteX15" fmla="*/ 1798009 w 3693484"/>
              <a:gd name="connsiteY15" fmla="*/ 1400176 h 6691313"/>
              <a:gd name="connsiteX16" fmla="*/ 1674184 w 3693484"/>
              <a:gd name="connsiteY16" fmla="*/ 1404937 h 6691313"/>
              <a:gd name="connsiteX17" fmla="*/ 1593221 w 3693484"/>
              <a:gd name="connsiteY17" fmla="*/ 223838 h 6691313"/>
              <a:gd name="connsiteX18" fmla="*/ 1307472 w 3693484"/>
              <a:gd name="connsiteY18" fmla="*/ 214313 h 6691313"/>
              <a:gd name="connsiteX19" fmla="*/ 1312234 w 3693484"/>
              <a:gd name="connsiteY19" fmla="*/ 1481138 h 6691313"/>
              <a:gd name="connsiteX20" fmla="*/ 1259846 w 3693484"/>
              <a:gd name="connsiteY20" fmla="*/ 1871663 h 6691313"/>
              <a:gd name="connsiteX21" fmla="*/ 902659 w 3693484"/>
              <a:gd name="connsiteY21" fmla="*/ 2147888 h 6691313"/>
              <a:gd name="connsiteX22" fmla="*/ 207334 w 3693484"/>
              <a:gd name="connsiteY22" fmla="*/ 1633538 h 6691313"/>
              <a:gd name="connsiteX23" fmla="*/ 173996 w 3693484"/>
              <a:gd name="connsiteY23" fmla="*/ 1938338 h 6691313"/>
              <a:gd name="connsiteX24" fmla="*/ 731209 w 3693484"/>
              <a:gd name="connsiteY24" fmla="*/ 2643188 h 6691313"/>
              <a:gd name="connsiteX25" fmla="*/ 1359859 w 3693484"/>
              <a:gd name="connsiteY25" fmla="*/ 3376613 h 6691313"/>
              <a:gd name="connsiteX26" fmla="*/ 1578934 w 3693484"/>
              <a:gd name="connsiteY26" fmla="*/ 3910013 h 6691313"/>
              <a:gd name="connsiteX27" fmla="*/ 1969459 w 3693484"/>
              <a:gd name="connsiteY27" fmla="*/ 6691313 h 6691313"/>
              <a:gd name="connsiteX0" fmla="*/ 1969459 w 3693484"/>
              <a:gd name="connsiteY0" fmla="*/ 6691313 h 6691313"/>
              <a:gd name="connsiteX1" fmla="*/ 3693484 w 3693484"/>
              <a:gd name="connsiteY1" fmla="*/ 6681788 h 6691313"/>
              <a:gd name="connsiteX2" fmla="*/ 2636209 w 3693484"/>
              <a:gd name="connsiteY2" fmla="*/ 3719513 h 6691313"/>
              <a:gd name="connsiteX3" fmla="*/ 2512384 w 3693484"/>
              <a:gd name="connsiteY3" fmla="*/ 3167063 h 6691313"/>
              <a:gd name="connsiteX4" fmla="*/ 2874334 w 3693484"/>
              <a:gd name="connsiteY4" fmla="*/ 2062163 h 6691313"/>
              <a:gd name="connsiteX5" fmla="*/ 3512509 w 3693484"/>
              <a:gd name="connsiteY5" fmla="*/ 1147763 h 6691313"/>
              <a:gd name="connsiteX6" fmla="*/ 3331534 w 3693484"/>
              <a:gd name="connsiteY6" fmla="*/ 1033463 h 6691313"/>
              <a:gd name="connsiteX7" fmla="*/ 2664784 w 3693484"/>
              <a:gd name="connsiteY7" fmla="*/ 1757363 h 6691313"/>
              <a:gd name="connsiteX8" fmla="*/ 2493334 w 3693484"/>
              <a:gd name="connsiteY8" fmla="*/ 1652588 h 6691313"/>
              <a:gd name="connsiteX9" fmla="*/ 2893384 w 3693484"/>
              <a:gd name="connsiteY9" fmla="*/ 290513 h 6691313"/>
              <a:gd name="connsiteX10" fmla="*/ 2607634 w 3693484"/>
              <a:gd name="connsiteY10" fmla="*/ 195263 h 6691313"/>
              <a:gd name="connsiteX11" fmla="*/ 2245684 w 3693484"/>
              <a:gd name="connsiteY11" fmla="*/ 1509713 h 6691313"/>
              <a:gd name="connsiteX12" fmla="*/ 2131384 w 3693484"/>
              <a:gd name="connsiteY12" fmla="*/ 1443038 h 6691313"/>
              <a:gd name="connsiteX13" fmla="*/ 2179009 w 3693484"/>
              <a:gd name="connsiteY13" fmla="*/ 0 h 6691313"/>
              <a:gd name="connsiteX14" fmla="*/ 1878971 w 3693484"/>
              <a:gd name="connsiteY14" fmla="*/ 9526 h 6691313"/>
              <a:gd name="connsiteX15" fmla="*/ 1798009 w 3693484"/>
              <a:gd name="connsiteY15" fmla="*/ 1400176 h 6691313"/>
              <a:gd name="connsiteX16" fmla="*/ 1674184 w 3693484"/>
              <a:gd name="connsiteY16" fmla="*/ 1404937 h 6691313"/>
              <a:gd name="connsiteX17" fmla="*/ 1593221 w 3693484"/>
              <a:gd name="connsiteY17" fmla="*/ 223838 h 6691313"/>
              <a:gd name="connsiteX18" fmla="*/ 1307472 w 3693484"/>
              <a:gd name="connsiteY18" fmla="*/ 214313 h 6691313"/>
              <a:gd name="connsiteX19" fmla="*/ 1312234 w 3693484"/>
              <a:gd name="connsiteY19" fmla="*/ 1481138 h 6691313"/>
              <a:gd name="connsiteX20" fmla="*/ 1259846 w 3693484"/>
              <a:gd name="connsiteY20" fmla="*/ 1871663 h 6691313"/>
              <a:gd name="connsiteX21" fmla="*/ 902659 w 3693484"/>
              <a:gd name="connsiteY21" fmla="*/ 2147888 h 6691313"/>
              <a:gd name="connsiteX22" fmla="*/ 207334 w 3693484"/>
              <a:gd name="connsiteY22" fmla="*/ 1633538 h 6691313"/>
              <a:gd name="connsiteX23" fmla="*/ 173996 w 3693484"/>
              <a:gd name="connsiteY23" fmla="*/ 1938338 h 6691313"/>
              <a:gd name="connsiteX24" fmla="*/ 731209 w 3693484"/>
              <a:gd name="connsiteY24" fmla="*/ 2643188 h 6691313"/>
              <a:gd name="connsiteX25" fmla="*/ 1359859 w 3693484"/>
              <a:gd name="connsiteY25" fmla="*/ 3376613 h 6691313"/>
              <a:gd name="connsiteX26" fmla="*/ 1578934 w 3693484"/>
              <a:gd name="connsiteY26" fmla="*/ 3910013 h 6691313"/>
              <a:gd name="connsiteX27" fmla="*/ 1969459 w 3693484"/>
              <a:gd name="connsiteY27" fmla="*/ 6691313 h 6691313"/>
              <a:gd name="connsiteX0" fmla="*/ 1969459 w 3693484"/>
              <a:gd name="connsiteY0" fmla="*/ 6691313 h 6691313"/>
              <a:gd name="connsiteX1" fmla="*/ 3693484 w 3693484"/>
              <a:gd name="connsiteY1" fmla="*/ 6681788 h 6691313"/>
              <a:gd name="connsiteX2" fmla="*/ 2636209 w 3693484"/>
              <a:gd name="connsiteY2" fmla="*/ 3719513 h 6691313"/>
              <a:gd name="connsiteX3" fmla="*/ 2512384 w 3693484"/>
              <a:gd name="connsiteY3" fmla="*/ 3167063 h 6691313"/>
              <a:gd name="connsiteX4" fmla="*/ 2874334 w 3693484"/>
              <a:gd name="connsiteY4" fmla="*/ 2062163 h 6691313"/>
              <a:gd name="connsiteX5" fmla="*/ 3512509 w 3693484"/>
              <a:gd name="connsiteY5" fmla="*/ 1147763 h 6691313"/>
              <a:gd name="connsiteX6" fmla="*/ 3331534 w 3693484"/>
              <a:gd name="connsiteY6" fmla="*/ 1033463 h 6691313"/>
              <a:gd name="connsiteX7" fmla="*/ 2664784 w 3693484"/>
              <a:gd name="connsiteY7" fmla="*/ 1757363 h 6691313"/>
              <a:gd name="connsiteX8" fmla="*/ 2493334 w 3693484"/>
              <a:gd name="connsiteY8" fmla="*/ 1652588 h 6691313"/>
              <a:gd name="connsiteX9" fmla="*/ 2893384 w 3693484"/>
              <a:gd name="connsiteY9" fmla="*/ 290513 h 6691313"/>
              <a:gd name="connsiteX10" fmla="*/ 2607634 w 3693484"/>
              <a:gd name="connsiteY10" fmla="*/ 195263 h 6691313"/>
              <a:gd name="connsiteX11" fmla="*/ 2245684 w 3693484"/>
              <a:gd name="connsiteY11" fmla="*/ 1509713 h 6691313"/>
              <a:gd name="connsiteX12" fmla="*/ 2131384 w 3693484"/>
              <a:gd name="connsiteY12" fmla="*/ 1443038 h 6691313"/>
              <a:gd name="connsiteX13" fmla="*/ 2193297 w 3693484"/>
              <a:gd name="connsiteY13" fmla="*/ 0 h 6691313"/>
              <a:gd name="connsiteX14" fmla="*/ 1878971 w 3693484"/>
              <a:gd name="connsiteY14" fmla="*/ 9526 h 6691313"/>
              <a:gd name="connsiteX15" fmla="*/ 1798009 w 3693484"/>
              <a:gd name="connsiteY15" fmla="*/ 1400176 h 6691313"/>
              <a:gd name="connsiteX16" fmla="*/ 1674184 w 3693484"/>
              <a:gd name="connsiteY16" fmla="*/ 1404937 h 6691313"/>
              <a:gd name="connsiteX17" fmla="*/ 1593221 w 3693484"/>
              <a:gd name="connsiteY17" fmla="*/ 223838 h 6691313"/>
              <a:gd name="connsiteX18" fmla="*/ 1307472 w 3693484"/>
              <a:gd name="connsiteY18" fmla="*/ 214313 h 6691313"/>
              <a:gd name="connsiteX19" fmla="*/ 1312234 w 3693484"/>
              <a:gd name="connsiteY19" fmla="*/ 1481138 h 6691313"/>
              <a:gd name="connsiteX20" fmla="*/ 1259846 w 3693484"/>
              <a:gd name="connsiteY20" fmla="*/ 1871663 h 6691313"/>
              <a:gd name="connsiteX21" fmla="*/ 902659 w 3693484"/>
              <a:gd name="connsiteY21" fmla="*/ 2147888 h 6691313"/>
              <a:gd name="connsiteX22" fmla="*/ 207334 w 3693484"/>
              <a:gd name="connsiteY22" fmla="*/ 1633538 h 6691313"/>
              <a:gd name="connsiteX23" fmla="*/ 173996 w 3693484"/>
              <a:gd name="connsiteY23" fmla="*/ 1938338 h 6691313"/>
              <a:gd name="connsiteX24" fmla="*/ 731209 w 3693484"/>
              <a:gd name="connsiteY24" fmla="*/ 2643188 h 6691313"/>
              <a:gd name="connsiteX25" fmla="*/ 1359859 w 3693484"/>
              <a:gd name="connsiteY25" fmla="*/ 3376613 h 6691313"/>
              <a:gd name="connsiteX26" fmla="*/ 1578934 w 3693484"/>
              <a:gd name="connsiteY26" fmla="*/ 3910013 h 6691313"/>
              <a:gd name="connsiteX27" fmla="*/ 1969459 w 3693484"/>
              <a:gd name="connsiteY27" fmla="*/ 6691313 h 6691313"/>
              <a:gd name="connsiteX0" fmla="*/ 1969459 w 3693484"/>
              <a:gd name="connsiteY0" fmla="*/ 6814105 h 6814105"/>
              <a:gd name="connsiteX1" fmla="*/ 3693484 w 3693484"/>
              <a:gd name="connsiteY1" fmla="*/ 6804580 h 6814105"/>
              <a:gd name="connsiteX2" fmla="*/ 2636209 w 3693484"/>
              <a:gd name="connsiteY2" fmla="*/ 3842305 h 6814105"/>
              <a:gd name="connsiteX3" fmla="*/ 2512384 w 3693484"/>
              <a:gd name="connsiteY3" fmla="*/ 3289855 h 6814105"/>
              <a:gd name="connsiteX4" fmla="*/ 2874334 w 3693484"/>
              <a:gd name="connsiteY4" fmla="*/ 2184955 h 6814105"/>
              <a:gd name="connsiteX5" fmla="*/ 3512509 w 3693484"/>
              <a:gd name="connsiteY5" fmla="*/ 1270555 h 6814105"/>
              <a:gd name="connsiteX6" fmla="*/ 3331534 w 3693484"/>
              <a:gd name="connsiteY6" fmla="*/ 1156255 h 6814105"/>
              <a:gd name="connsiteX7" fmla="*/ 2664784 w 3693484"/>
              <a:gd name="connsiteY7" fmla="*/ 1880155 h 6814105"/>
              <a:gd name="connsiteX8" fmla="*/ 2493334 w 3693484"/>
              <a:gd name="connsiteY8" fmla="*/ 1775380 h 6814105"/>
              <a:gd name="connsiteX9" fmla="*/ 2893384 w 3693484"/>
              <a:gd name="connsiteY9" fmla="*/ 413305 h 6814105"/>
              <a:gd name="connsiteX10" fmla="*/ 2607634 w 3693484"/>
              <a:gd name="connsiteY10" fmla="*/ 318055 h 6814105"/>
              <a:gd name="connsiteX11" fmla="*/ 2245684 w 3693484"/>
              <a:gd name="connsiteY11" fmla="*/ 1632505 h 6814105"/>
              <a:gd name="connsiteX12" fmla="*/ 2131384 w 3693484"/>
              <a:gd name="connsiteY12" fmla="*/ 1565830 h 6814105"/>
              <a:gd name="connsiteX13" fmla="*/ 2193297 w 3693484"/>
              <a:gd name="connsiteY13" fmla="*/ 122792 h 6814105"/>
              <a:gd name="connsiteX14" fmla="*/ 1878971 w 3693484"/>
              <a:gd name="connsiteY14" fmla="*/ 132318 h 6814105"/>
              <a:gd name="connsiteX15" fmla="*/ 1798009 w 3693484"/>
              <a:gd name="connsiteY15" fmla="*/ 1522968 h 6814105"/>
              <a:gd name="connsiteX16" fmla="*/ 1674184 w 3693484"/>
              <a:gd name="connsiteY16" fmla="*/ 1527729 h 6814105"/>
              <a:gd name="connsiteX17" fmla="*/ 1593221 w 3693484"/>
              <a:gd name="connsiteY17" fmla="*/ 346630 h 6814105"/>
              <a:gd name="connsiteX18" fmla="*/ 1307472 w 3693484"/>
              <a:gd name="connsiteY18" fmla="*/ 337105 h 6814105"/>
              <a:gd name="connsiteX19" fmla="*/ 1312234 w 3693484"/>
              <a:gd name="connsiteY19" fmla="*/ 1603930 h 6814105"/>
              <a:gd name="connsiteX20" fmla="*/ 1259846 w 3693484"/>
              <a:gd name="connsiteY20" fmla="*/ 1994455 h 6814105"/>
              <a:gd name="connsiteX21" fmla="*/ 902659 w 3693484"/>
              <a:gd name="connsiteY21" fmla="*/ 2270680 h 6814105"/>
              <a:gd name="connsiteX22" fmla="*/ 207334 w 3693484"/>
              <a:gd name="connsiteY22" fmla="*/ 1756330 h 6814105"/>
              <a:gd name="connsiteX23" fmla="*/ 173996 w 3693484"/>
              <a:gd name="connsiteY23" fmla="*/ 2061130 h 6814105"/>
              <a:gd name="connsiteX24" fmla="*/ 731209 w 3693484"/>
              <a:gd name="connsiteY24" fmla="*/ 2765980 h 6814105"/>
              <a:gd name="connsiteX25" fmla="*/ 1359859 w 3693484"/>
              <a:gd name="connsiteY25" fmla="*/ 3499405 h 6814105"/>
              <a:gd name="connsiteX26" fmla="*/ 1578934 w 3693484"/>
              <a:gd name="connsiteY26" fmla="*/ 4032805 h 6814105"/>
              <a:gd name="connsiteX27" fmla="*/ 1969459 w 3693484"/>
              <a:gd name="connsiteY27" fmla="*/ 6814105 h 6814105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874334 w 3693484"/>
              <a:gd name="connsiteY4" fmla="*/ 2216360 h 6845510"/>
              <a:gd name="connsiteX5" fmla="*/ 3512509 w 3693484"/>
              <a:gd name="connsiteY5" fmla="*/ 1301960 h 6845510"/>
              <a:gd name="connsiteX6" fmla="*/ 3331534 w 3693484"/>
              <a:gd name="connsiteY6" fmla="*/ 1187660 h 6845510"/>
              <a:gd name="connsiteX7" fmla="*/ 2664784 w 3693484"/>
              <a:gd name="connsiteY7" fmla="*/ 1911560 h 6845510"/>
              <a:gd name="connsiteX8" fmla="*/ 2493334 w 3693484"/>
              <a:gd name="connsiteY8" fmla="*/ 1806785 h 6845510"/>
              <a:gd name="connsiteX9" fmla="*/ 2893384 w 3693484"/>
              <a:gd name="connsiteY9" fmla="*/ 444710 h 6845510"/>
              <a:gd name="connsiteX10" fmla="*/ 2607634 w 3693484"/>
              <a:gd name="connsiteY10" fmla="*/ 349460 h 6845510"/>
              <a:gd name="connsiteX11" fmla="*/ 2245684 w 3693484"/>
              <a:gd name="connsiteY11" fmla="*/ 1663910 h 6845510"/>
              <a:gd name="connsiteX12" fmla="*/ 2131384 w 3693484"/>
              <a:gd name="connsiteY12" fmla="*/ 1597235 h 6845510"/>
              <a:gd name="connsiteX13" fmla="*/ 2193297 w 3693484"/>
              <a:gd name="connsiteY13" fmla="*/ 154197 h 6845510"/>
              <a:gd name="connsiteX14" fmla="*/ 1878971 w 3693484"/>
              <a:gd name="connsiteY14" fmla="*/ 163723 h 6845510"/>
              <a:gd name="connsiteX15" fmla="*/ 1798009 w 3693484"/>
              <a:gd name="connsiteY15" fmla="*/ 1554373 h 6845510"/>
              <a:gd name="connsiteX16" fmla="*/ 1674184 w 3693484"/>
              <a:gd name="connsiteY16" fmla="*/ 1559134 h 6845510"/>
              <a:gd name="connsiteX17" fmla="*/ 1593221 w 3693484"/>
              <a:gd name="connsiteY17" fmla="*/ 378035 h 6845510"/>
              <a:gd name="connsiteX18" fmla="*/ 1307472 w 3693484"/>
              <a:gd name="connsiteY18" fmla="*/ 368510 h 6845510"/>
              <a:gd name="connsiteX19" fmla="*/ 1312234 w 3693484"/>
              <a:gd name="connsiteY19" fmla="*/ 1635335 h 6845510"/>
              <a:gd name="connsiteX20" fmla="*/ 1259846 w 3693484"/>
              <a:gd name="connsiteY20" fmla="*/ 2025860 h 6845510"/>
              <a:gd name="connsiteX21" fmla="*/ 902659 w 3693484"/>
              <a:gd name="connsiteY21" fmla="*/ 2302085 h 6845510"/>
              <a:gd name="connsiteX22" fmla="*/ 207334 w 3693484"/>
              <a:gd name="connsiteY22" fmla="*/ 1787735 h 6845510"/>
              <a:gd name="connsiteX23" fmla="*/ 173996 w 3693484"/>
              <a:gd name="connsiteY23" fmla="*/ 2092535 h 6845510"/>
              <a:gd name="connsiteX24" fmla="*/ 731209 w 3693484"/>
              <a:gd name="connsiteY24" fmla="*/ 2797385 h 6845510"/>
              <a:gd name="connsiteX25" fmla="*/ 1359859 w 3693484"/>
              <a:gd name="connsiteY25" fmla="*/ 3530810 h 6845510"/>
              <a:gd name="connsiteX26" fmla="*/ 1578934 w 3693484"/>
              <a:gd name="connsiteY26" fmla="*/ 4064210 h 6845510"/>
              <a:gd name="connsiteX27" fmla="*/ 1969459 w 3693484"/>
              <a:gd name="connsiteY27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874334 w 3693484"/>
              <a:gd name="connsiteY4" fmla="*/ 2216360 h 6845510"/>
              <a:gd name="connsiteX5" fmla="*/ 3512509 w 3693484"/>
              <a:gd name="connsiteY5" fmla="*/ 1301960 h 6845510"/>
              <a:gd name="connsiteX6" fmla="*/ 3331534 w 3693484"/>
              <a:gd name="connsiteY6" fmla="*/ 1187660 h 6845510"/>
              <a:gd name="connsiteX7" fmla="*/ 2664784 w 3693484"/>
              <a:gd name="connsiteY7" fmla="*/ 1911560 h 6845510"/>
              <a:gd name="connsiteX8" fmla="*/ 2493334 w 3693484"/>
              <a:gd name="connsiteY8" fmla="*/ 1806785 h 6845510"/>
              <a:gd name="connsiteX9" fmla="*/ 2893384 w 3693484"/>
              <a:gd name="connsiteY9" fmla="*/ 444710 h 6845510"/>
              <a:gd name="connsiteX10" fmla="*/ 2607634 w 3693484"/>
              <a:gd name="connsiteY10" fmla="*/ 349460 h 6845510"/>
              <a:gd name="connsiteX11" fmla="*/ 2207584 w 3693484"/>
              <a:gd name="connsiteY11" fmla="*/ 1659147 h 6845510"/>
              <a:gd name="connsiteX12" fmla="*/ 2131384 w 3693484"/>
              <a:gd name="connsiteY12" fmla="*/ 1597235 h 6845510"/>
              <a:gd name="connsiteX13" fmla="*/ 2193297 w 3693484"/>
              <a:gd name="connsiteY13" fmla="*/ 154197 h 6845510"/>
              <a:gd name="connsiteX14" fmla="*/ 1878971 w 3693484"/>
              <a:gd name="connsiteY14" fmla="*/ 163723 h 6845510"/>
              <a:gd name="connsiteX15" fmla="*/ 1798009 w 3693484"/>
              <a:gd name="connsiteY15" fmla="*/ 1554373 h 6845510"/>
              <a:gd name="connsiteX16" fmla="*/ 1674184 w 3693484"/>
              <a:gd name="connsiteY16" fmla="*/ 1559134 h 6845510"/>
              <a:gd name="connsiteX17" fmla="*/ 1593221 w 3693484"/>
              <a:gd name="connsiteY17" fmla="*/ 378035 h 6845510"/>
              <a:gd name="connsiteX18" fmla="*/ 1307472 w 3693484"/>
              <a:gd name="connsiteY18" fmla="*/ 368510 h 6845510"/>
              <a:gd name="connsiteX19" fmla="*/ 1312234 w 3693484"/>
              <a:gd name="connsiteY19" fmla="*/ 1635335 h 6845510"/>
              <a:gd name="connsiteX20" fmla="*/ 1259846 w 3693484"/>
              <a:gd name="connsiteY20" fmla="*/ 2025860 h 6845510"/>
              <a:gd name="connsiteX21" fmla="*/ 902659 w 3693484"/>
              <a:gd name="connsiteY21" fmla="*/ 2302085 h 6845510"/>
              <a:gd name="connsiteX22" fmla="*/ 207334 w 3693484"/>
              <a:gd name="connsiteY22" fmla="*/ 1787735 h 6845510"/>
              <a:gd name="connsiteX23" fmla="*/ 173996 w 3693484"/>
              <a:gd name="connsiteY23" fmla="*/ 2092535 h 6845510"/>
              <a:gd name="connsiteX24" fmla="*/ 731209 w 3693484"/>
              <a:gd name="connsiteY24" fmla="*/ 2797385 h 6845510"/>
              <a:gd name="connsiteX25" fmla="*/ 1359859 w 3693484"/>
              <a:gd name="connsiteY25" fmla="*/ 3530810 h 6845510"/>
              <a:gd name="connsiteX26" fmla="*/ 1578934 w 3693484"/>
              <a:gd name="connsiteY26" fmla="*/ 4064210 h 6845510"/>
              <a:gd name="connsiteX27" fmla="*/ 1969459 w 3693484"/>
              <a:gd name="connsiteY27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874334 w 3693484"/>
              <a:gd name="connsiteY4" fmla="*/ 2216360 h 6845510"/>
              <a:gd name="connsiteX5" fmla="*/ 3512509 w 3693484"/>
              <a:gd name="connsiteY5" fmla="*/ 1301960 h 6845510"/>
              <a:gd name="connsiteX6" fmla="*/ 3331534 w 3693484"/>
              <a:gd name="connsiteY6" fmla="*/ 1187660 h 6845510"/>
              <a:gd name="connsiteX7" fmla="*/ 2664784 w 3693484"/>
              <a:gd name="connsiteY7" fmla="*/ 1911560 h 6845510"/>
              <a:gd name="connsiteX8" fmla="*/ 2493334 w 3693484"/>
              <a:gd name="connsiteY8" fmla="*/ 1806785 h 6845510"/>
              <a:gd name="connsiteX9" fmla="*/ 2893384 w 3693484"/>
              <a:gd name="connsiteY9" fmla="*/ 444710 h 6845510"/>
              <a:gd name="connsiteX10" fmla="*/ 2607634 w 3693484"/>
              <a:gd name="connsiteY10" fmla="*/ 349460 h 6845510"/>
              <a:gd name="connsiteX11" fmla="*/ 2207584 w 3693484"/>
              <a:gd name="connsiteY11" fmla="*/ 1659147 h 6845510"/>
              <a:gd name="connsiteX12" fmla="*/ 2131384 w 3693484"/>
              <a:gd name="connsiteY12" fmla="*/ 1597235 h 6845510"/>
              <a:gd name="connsiteX13" fmla="*/ 2193297 w 3693484"/>
              <a:gd name="connsiteY13" fmla="*/ 154197 h 6845510"/>
              <a:gd name="connsiteX14" fmla="*/ 1878971 w 3693484"/>
              <a:gd name="connsiteY14" fmla="*/ 163723 h 6845510"/>
              <a:gd name="connsiteX15" fmla="*/ 1798009 w 3693484"/>
              <a:gd name="connsiteY15" fmla="*/ 1554373 h 6845510"/>
              <a:gd name="connsiteX16" fmla="*/ 1674184 w 3693484"/>
              <a:gd name="connsiteY16" fmla="*/ 1559134 h 6845510"/>
              <a:gd name="connsiteX17" fmla="*/ 1593221 w 3693484"/>
              <a:gd name="connsiteY17" fmla="*/ 378035 h 6845510"/>
              <a:gd name="connsiteX18" fmla="*/ 1307472 w 3693484"/>
              <a:gd name="connsiteY18" fmla="*/ 368510 h 6845510"/>
              <a:gd name="connsiteX19" fmla="*/ 1312234 w 3693484"/>
              <a:gd name="connsiteY19" fmla="*/ 1635335 h 6845510"/>
              <a:gd name="connsiteX20" fmla="*/ 1259846 w 3693484"/>
              <a:gd name="connsiteY20" fmla="*/ 2025860 h 6845510"/>
              <a:gd name="connsiteX21" fmla="*/ 902659 w 3693484"/>
              <a:gd name="connsiteY21" fmla="*/ 2302085 h 6845510"/>
              <a:gd name="connsiteX22" fmla="*/ 207334 w 3693484"/>
              <a:gd name="connsiteY22" fmla="*/ 1787735 h 6845510"/>
              <a:gd name="connsiteX23" fmla="*/ 173996 w 3693484"/>
              <a:gd name="connsiteY23" fmla="*/ 2092535 h 6845510"/>
              <a:gd name="connsiteX24" fmla="*/ 731209 w 3693484"/>
              <a:gd name="connsiteY24" fmla="*/ 2797385 h 6845510"/>
              <a:gd name="connsiteX25" fmla="*/ 1359859 w 3693484"/>
              <a:gd name="connsiteY25" fmla="*/ 3530810 h 6845510"/>
              <a:gd name="connsiteX26" fmla="*/ 1578934 w 3693484"/>
              <a:gd name="connsiteY26" fmla="*/ 4064210 h 6845510"/>
              <a:gd name="connsiteX27" fmla="*/ 1969459 w 3693484"/>
              <a:gd name="connsiteY27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874334 w 3693484"/>
              <a:gd name="connsiteY4" fmla="*/ 2216360 h 6845510"/>
              <a:gd name="connsiteX5" fmla="*/ 3512509 w 3693484"/>
              <a:gd name="connsiteY5" fmla="*/ 1301960 h 6845510"/>
              <a:gd name="connsiteX6" fmla="*/ 3331534 w 3693484"/>
              <a:gd name="connsiteY6" fmla="*/ 1187660 h 6845510"/>
              <a:gd name="connsiteX7" fmla="*/ 2664784 w 3693484"/>
              <a:gd name="connsiteY7" fmla="*/ 1911560 h 6845510"/>
              <a:gd name="connsiteX8" fmla="*/ 2493334 w 3693484"/>
              <a:gd name="connsiteY8" fmla="*/ 1806785 h 6845510"/>
              <a:gd name="connsiteX9" fmla="*/ 2893384 w 3693484"/>
              <a:gd name="connsiteY9" fmla="*/ 444710 h 6845510"/>
              <a:gd name="connsiteX10" fmla="*/ 2607634 w 3693484"/>
              <a:gd name="connsiteY10" fmla="*/ 349460 h 6845510"/>
              <a:gd name="connsiteX11" fmla="*/ 2207584 w 3693484"/>
              <a:gd name="connsiteY11" fmla="*/ 1659147 h 6845510"/>
              <a:gd name="connsiteX12" fmla="*/ 2131384 w 3693484"/>
              <a:gd name="connsiteY12" fmla="*/ 1597235 h 6845510"/>
              <a:gd name="connsiteX13" fmla="*/ 2193297 w 3693484"/>
              <a:gd name="connsiteY13" fmla="*/ 154197 h 6845510"/>
              <a:gd name="connsiteX14" fmla="*/ 1878971 w 3693484"/>
              <a:gd name="connsiteY14" fmla="*/ 163723 h 6845510"/>
              <a:gd name="connsiteX15" fmla="*/ 1798009 w 3693484"/>
              <a:gd name="connsiteY15" fmla="*/ 1554373 h 6845510"/>
              <a:gd name="connsiteX16" fmla="*/ 1674184 w 3693484"/>
              <a:gd name="connsiteY16" fmla="*/ 1559134 h 6845510"/>
              <a:gd name="connsiteX17" fmla="*/ 1593221 w 3693484"/>
              <a:gd name="connsiteY17" fmla="*/ 378035 h 6845510"/>
              <a:gd name="connsiteX18" fmla="*/ 1307472 w 3693484"/>
              <a:gd name="connsiteY18" fmla="*/ 368510 h 6845510"/>
              <a:gd name="connsiteX19" fmla="*/ 1312234 w 3693484"/>
              <a:gd name="connsiteY19" fmla="*/ 1635335 h 6845510"/>
              <a:gd name="connsiteX20" fmla="*/ 1259846 w 3693484"/>
              <a:gd name="connsiteY20" fmla="*/ 2025860 h 6845510"/>
              <a:gd name="connsiteX21" fmla="*/ 902659 w 3693484"/>
              <a:gd name="connsiteY21" fmla="*/ 2302085 h 6845510"/>
              <a:gd name="connsiteX22" fmla="*/ 207334 w 3693484"/>
              <a:gd name="connsiteY22" fmla="*/ 1787735 h 6845510"/>
              <a:gd name="connsiteX23" fmla="*/ 173996 w 3693484"/>
              <a:gd name="connsiteY23" fmla="*/ 2092535 h 6845510"/>
              <a:gd name="connsiteX24" fmla="*/ 731209 w 3693484"/>
              <a:gd name="connsiteY24" fmla="*/ 2797385 h 6845510"/>
              <a:gd name="connsiteX25" fmla="*/ 1359859 w 3693484"/>
              <a:gd name="connsiteY25" fmla="*/ 3530810 h 6845510"/>
              <a:gd name="connsiteX26" fmla="*/ 1578934 w 3693484"/>
              <a:gd name="connsiteY26" fmla="*/ 4064210 h 6845510"/>
              <a:gd name="connsiteX27" fmla="*/ 1969459 w 3693484"/>
              <a:gd name="connsiteY27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874334 w 3693484"/>
              <a:gd name="connsiteY4" fmla="*/ 2216360 h 6845510"/>
              <a:gd name="connsiteX5" fmla="*/ 3512509 w 3693484"/>
              <a:gd name="connsiteY5" fmla="*/ 1301960 h 6845510"/>
              <a:gd name="connsiteX6" fmla="*/ 3331534 w 3693484"/>
              <a:gd name="connsiteY6" fmla="*/ 1187660 h 6845510"/>
              <a:gd name="connsiteX7" fmla="*/ 2664784 w 3693484"/>
              <a:gd name="connsiteY7" fmla="*/ 1911560 h 6845510"/>
              <a:gd name="connsiteX8" fmla="*/ 2493334 w 3693484"/>
              <a:gd name="connsiteY8" fmla="*/ 1806785 h 6845510"/>
              <a:gd name="connsiteX9" fmla="*/ 2893384 w 3693484"/>
              <a:gd name="connsiteY9" fmla="*/ 444710 h 6845510"/>
              <a:gd name="connsiteX10" fmla="*/ 2621922 w 3693484"/>
              <a:gd name="connsiteY10" fmla="*/ 401847 h 6845510"/>
              <a:gd name="connsiteX11" fmla="*/ 2207584 w 3693484"/>
              <a:gd name="connsiteY11" fmla="*/ 1659147 h 6845510"/>
              <a:gd name="connsiteX12" fmla="*/ 2131384 w 3693484"/>
              <a:gd name="connsiteY12" fmla="*/ 1597235 h 6845510"/>
              <a:gd name="connsiteX13" fmla="*/ 2193297 w 3693484"/>
              <a:gd name="connsiteY13" fmla="*/ 154197 h 6845510"/>
              <a:gd name="connsiteX14" fmla="*/ 1878971 w 3693484"/>
              <a:gd name="connsiteY14" fmla="*/ 163723 h 6845510"/>
              <a:gd name="connsiteX15" fmla="*/ 1798009 w 3693484"/>
              <a:gd name="connsiteY15" fmla="*/ 1554373 h 6845510"/>
              <a:gd name="connsiteX16" fmla="*/ 1674184 w 3693484"/>
              <a:gd name="connsiteY16" fmla="*/ 1559134 h 6845510"/>
              <a:gd name="connsiteX17" fmla="*/ 1593221 w 3693484"/>
              <a:gd name="connsiteY17" fmla="*/ 378035 h 6845510"/>
              <a:gd name="connsiteX18" fmla="*/ 1307472 w 3693484"/>
              <a:gd name="connsiteY18" fmla="*/ 368510 h 6845510"/>
              <a:gd name="connsiteX19" fmla="*/ 1312234 w 3693484"/>
              <a:gd name="connsiteY19" fmla="*/ 1635335 h 6845510"/>
              <a:gd name="connsiteX20" fmla="*/ 1259846 w 3693484"/>
              <a:gd name="connsiteY20" fmla="*/ 2025860 h 6845510"/>
              <a:gd name="connsiteX21" fmla="*/ 902659 w 3693484"/>
              <a:gd name="connsiteY21" fmla="*/ 2302085 h 6845510"/>
              <a:gd name="connsiteX22" fmla="*/ 207334 w 3693484"/>
              <a:gd name="connsiteY22" fmla="*/ 1787735 h 6845510"/>
              <a:gd name="connsiteX23" fmla="*/ 173996 w 3693484"/>
              <a:gd name="connsiteY23" fmla="*/ 2092535 h 6845510"/>
              <a:gd name="connsiteX24" fmla="*/ 731209 w 3693484"/>
              <a:gd name="connsiteY24" fmla="*/ 2797385 h 6845510"/>
              <a:gd name="connsiteX25" fmla="*/ 1359859 w 3693484"/>
              <a:gd name="connsiteY25" fmla="*/ 3530810 h 6845510"/>
              <a:gd name="connsiteX26" fmla="*/ 1578934 w 3693484"/>
              <a:gd name="connsiteY26" fmla="*/ 4064210 h 6845510"/>
              <a:gd name="connsiteX27" fmla="*/ 1969459 w 3693484"/>
              <a:gd name="connsiteY27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874334 w 3693484"/>
              <a:gd name="connsiteY4" fmla="*/ 2216360 h 6845510"/>
              <a:gd name="connsiteX5" fmla="*/ 3512509 w 3693484"/>
              <a:gd name="connsiteY5" fmla="*/ 1301960 h 6845510"/>
              <a:gd name="connsiteX6" fmla="*/ 3331534 w 3693484"/>
              <a:gd name="connsiteY6" fmla="*/ 1187660 h 6845510"/>
              <a:gd name="connsiteX7" fmla="*/ 2664784 w 3693484"/>
              <a:gd name="connsiteY7" fmla="*/ 1911560 h 6845510"/>
              <a:gd name="connsiteX8" fmla="*/ 2493334 w 3693484"/>
              <a:gd name="connsiteY8" fmla="*/ 1806785 h 6845510"/>
              <a:gd name="connsiteX9" fmla="*/ 2893384 w 3693484"/>
              <a:gd name="connsiteY9" fmla="*/ 444710 h 6845510"/>
              <a:gd name="connsiteX10" fmla="*/ 2598109 w 3693484"/>
              <a:gd name="connsiteY10" fmla="*/ 397084 h 6845510"/>
              <a:gd name="connsiteX11" fmla="*/ 2207584 w 3693484"/>
              <a:gd name="connsiteY11" fmla="*/ 1659147 h 6845510"/>
              <a:gd name="connsiteX12" fmla="*/ 2131384 w 3693484"/>
              <a:gd name="connsiteY12" fmla="*/ 1597235 h 6845510"/>
              <a:gd name="connsiteX13" fmla="*/ 2193297 w 3693484"/>
              <a:gd name="connsiteY13" fmla="*/ 154197 h 6845510"/>
              <a:gd name="connsiteX14" fmla="*/ 1878971 w 3693484"/>
              <a:gd name="connsiteY14" fmla="*/ 163723 h 6845510"/>
              <a:gd name="connsiteX15" fmla="*/ 1798009 w 3693484"/>
              <a:gd name="connsiteY15" fmla="*/ 1554373 h 6845510"/>
              <a:gd name="connsiteX16" fmla="*/ 1674184 w 3693484"/>
              <a:gd name="connsiteY16" fmla="*/ 1559134 h 6845510"/>
              <a:gd name="connsiteX17" fmla="*/ 1593221 w 3693484"/>
              <a:gd name="connsiteY17" fmla="*/ 378035 h 6845510"/>
              <a:gd name="connsiteX18" fmla="*/ 1307472 w 3693484"/>
              <a:gd name="connsiteY18" fmla="*/ 368510 h 6845510"/>
              <a:gd name="connsiteX19" fmla="*/ 1312234 w 3693484"/>
              <a:gd name="connsiteY19" fmla="*/ 1635335 h 6845510"/>
              <a:gd name="connsiteX20" fmla="*/ 1259846 w 3693484"/>
              <a:gd name="connsiteY20" fmla="*/ 2025860 h 6845510"/>
              <a:gd name="connsiteX21" fmla="*/ 902659 w 3693484"/>
              <a:gd name="connsiteY21" fmla="*/ 2302085 h 6845510"/>
              <a:gd name="connsiteX22" fmla="*/ 207334 w 3693484"/>
              <a:gd name="connsiteY22" fmla="*/ 1787735 h 6845510"/>
              <a:gd name="connsiteX23" fmla="*/ 173996 w 3693484"/>
              <a:gd name="connsiteY23" fmla="*/ 2092535 h 6845510"/>
              <a:gd name="connsiteX24" fmla="*/ 731209 w 3693484"/>
              <a:gd name="connsiteY24" fmla="*/ 2797385 h 6845510"/>
              <a:gd name="connsiteX25" fmla="*/ 1359859 w 3693484"/>
              <a:gd name="connsiteY25" fmla="*/ 3530810 h 6845510"/>
              <a:gd name="connsiteX26" fmla="*/ 1578934 w 3693484"/>
              <a:gd name="connsiteY26" fmla="*/ 4064210 h 6845510"/>
              <a:gd name="connsiteX27" fmla="*/ 1969459 w 3693484"/>
              <a:gd name="connsiteY27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874334 w 3693484"/>
              <a:gd name="connsiteY4" fmla="*/ 2216360 h 6845510"/>
              <a:gd name="connsiteX5" fmla="*/ 3512509 w 3693484"/>
              <a:gd name="connsiteY5" fmla="*/ 1301960 h 6845510"/>
              <a:gd name="connsiteX6" fmla="*/ 3331534 w 3693484"/>
              <a:gd name="connsiteY6" fmla="*/ 1187660 h 6845510"/>
              <a:gd name="connsiteX7" fmla="*/ 2664784 w 3693484"/>
              <a:gd name="connsiteY7" fmla="*/ 1911560 h 6845510"/>
              <a:gd name="connsiteX8" fmla="*/ 2493334 w 3693484"/>
              <a:gd name="connsiteY8" fmla="*/ 1806785 h 6845510"/>
              <a:gd name="connsiteX9" fmla="*/ 2893384 w 3693484"/>
              <a:gd name="connsiteY9" fmla="*/ 444710 h 6845510"/>
              <a:gd name="connsiteX10" fmla="*/ 2598109 w 3693484"/>
              <a:gd name="connsiteY10" fmla="*/ 397084 h 6845510"/>
              <a:gd name="connsiteX11" fmla="*/ 2207584 w 3693484"/>
              <a:gd name="connsiteY11" fmla="*/ 1659147 h 6845510"/>
              <a:gd name="connsiteX12" fmla="*/ 2131384 w 3693484"/>
              <a:gd name="connsiteY12" fmla="*/ 1597235 h 6845510"/>
              <a:gd name="connsiteX13" fmla="*/ 2193297 w 3693484"/>
              <a:gd name="connsiteY13" fmla="*/ 154197 h 6845510"/>
              <a:gd name="connsiteX14" fmla="*/ 1878971 w 3693484"/>
              <a:gd name="connsiteY14" fmla="*/ 163723 h 6845510"/>
              <a:gd name="connsiteX15" fmla="*/ 1798009 w 3693484"/>
              <a:gd name="connsiteY15" fmla="*/ 1554373 h 6845510"/>
              <a:gd name="connsiteX16" fmla="*/ 1674184 w 3693484"/>
              <a:gd name="connsiteY16" fmla="*/ 1559134 h 6845510"/>
              <a:gd name="connsiteX17" fmla="*/ 1593221 w 3693484"/>
              <a:gd name="connsiteY17" fmla="*/ 378035 h 6845510"/>
              <a:gd name="connsiteX18" fmla="*/ 1307472 w 3693484"/>
              <a:gd name="connsiteY18" fmla="*/ 368510 h 6845510"/>
              <a:gd name="connsiteX19" fmla="*/ 1312234 w 3693484"/>
              <a:gd name="connsiteY19" fmla="*/ 1635335 h 6845510"/>
              <a:gd name="connsiteX20" fmla="*/ 1259846 w 3693484"/>
              <a:gd name="connsiteY20" fmla="*/ 2025860 h 6845510"/>
              <a:gd name="connsiteX21" fmla="*/ 902659 w 3693484"/>
              <a:gd name="connsiteY21" fmla="*/ 2302085 h 6845510"/>
              <a:gd name="connsiteX22" fmla="*/ 207334 w 3693484"/>
              <a:gd name="connsiteY22" fmla="*/ 1787735 h 6845510"/>
              <a:gd name="connsiteX23" fmla="*/ 173996 w 3693484"/>
              <a:gd name="connsiteY23" fmla="*/ 2092535 h 6845510"/>
              <a:gd name="connsiteX24" fmla="*/ 731209 w 3693484"/>
              <a:gd name="connsiteY24" fmla="*/ 2797385 h 6845510"/>
              <a:gd name="connsiteX25" fmla="*/ 1359859 w 3693484"/>
              <a:gd name="connsiteY25" fmla="*/ 3530810 h 6845510"/>
              <a:gd name="connsiteX26" fmla="*/ 1578934 w 3693484"/>
              <a:gd name="connsiteY26" fmla="*/ 4064210 h 6845510"/>
              <a:gd name="connsiteX27" fmla="*/ 1969459 w 3693484"/>
              <a:gd name="connsiteY27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874334 w 3693484"/>
              <a:gd name="connsiteY4" fmla="*/ 2216360 h 6845510"/>
              <a:gd name="connsiteX5" fmla="*/ 3512509 w 3693484"/>
              <a:gd name="connsiteY5" fmla="*/ 1301960 h 6845510"/>
              <a:gd name="connsiteX6" fmla="*/ 3331534 w 3693484"/>
              <a:gd name="connsiteY6" fmla="*/ 1187660 h 6845510"/>
              <a:gd name="connsiteX7" fmla="*/ 2664784 w 3693484"/>
              <a:gd name="connsiteY7" fmla="*/ 1911560 h 6845510"/>
              <a:gd name="connsiteX8" fmla="*/ 2493334 w 3693484"/>
              <a:gd name="connsiteY8" fmla="*/ 1806785 h 6845510"/>
              <a:gd name="connsiteX9" fmla="*/ 2874334 w 3693484"/>
              <a:gd name="connsiteY9" fmla="*/ 563772 h 6845510"/>
              <a:gd name="connsiteX10" fmla="*/ 2598109 w 3693484"/>
              <a:gd name="connsiteY10" fmla="*/ 397084 h 6845510"/>
              <a:gd name="connsiteX11" fmla="*/ 2207584 w 3693484"/>
              <a:gd name="connsiteY11" fmla="*/ 1659147 h 6845510"/>
              <a:gd name="connsiteX12" fmla="*/ 2131384 w 3693484"/>
              <a:gd name="connsiteY12" fmla="*/ 1597235 h 6845510"/>
              <a:gd name="connsiteX13" fmla="*/ 2193297 w 3693484"/>
              <a:gd name="connsiteY13" fmla="*/ 154197 h 6845510"/>
              <a:gd name="connsiteX14" fmla="*/ 1878971 w 3693484"/>
              <a:gd name="connsiteY14" fmla="*/ 163723 h 6845510"/>
              <a:gd name="connsiteX15" fmla="*/ 1798009 w 3693484"/>
              <a:gd name="connsiteY15" fmla="*/ 1554373 h 6845510"/>
              <a:gd name="connsiteX16" fmla="*/ 1674184 w 3693484"/>
              <a:gd name="connsiteY16" fmla="*/ 1559134 h 6845510"/>
              <a:gd name="connsiteX17" fmla="*/ 1593221 w 3693484"/>
              <a:gd name="connsiteY17" fmla="*/ 378035 h 6845510"/>
              <a:gd name="connsiteX18" fmla="*/ 1307472 w 3693484"/>
              <a:gd name="connsiteY18" fmla="*/ 368510 h 6845510"/>
              <a:gd name="connsiteX19" fmla="*/ 1312234 w 3693484"/>
              <a:gd name="connsiteY19" fmla="*/ 1635335 h 6845510"/>
              <a:gd name="connsiteX20" fmla="*/ 1259846 w 3693484"/>
              <a:gd name="connsiteY20" fmla="*/ 2025860 h 6845510"/>
              <a:gd name="connsiteX21" fmla="*/ 902659 w 3693484"/>
              <a:gd name="connsiteY21" fmla="*/ 2302085 h 6845510"/>
              <a:gd name="connsiteX22" fmla="*/ 207334 w 3693484"/>
              <a:gd name="connsiteY22" fmla="*/ 1787735 h 6845510"/>
              <a:gd name="connsiteX23" fmla="*/ 173996 w 3693484"/>
              <a:gd name="connsiteY23" fmla="*/ 2092535 h 6845510"/>
              <a:gd name="connsiteX24" fmla="*/ 731209 w 3693484"/>
              <a:gd name="connsiteY24" fmla="*/ 2797385 h 6845510"/>
              <a:gd name="connsiteX25" fmla="*/ 1359859 w 3693484"/>
              <a:gd name="connsiteY25" fmla="*/ 3530810 h 6845510"/>
              <a:gd name="connsiteX26" fmla="*/ 1578934 w 3693484"/>
              <a:gd name="connsiteY26" fmla="*/ 4064210 h 6845510"/>
              <a:gd name="connsiteX27" fmla="*/ 1969459 w 3693484"/>
              <a:gd name="connsiteY27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874334 w 3693484"/>
              <a:gd name="connsiteY4" fmla="*/ 2216360 h 6845510"/>
              <a:gd name="connsiteX5" fmla="*/ 3512509 w 3693484"/>
              <a:gd name="connsiteY5" fmla="*/ 1301960 h 6845510"/>
              <a:gd name="connsiteX6" fmla="*/ 3331534 w 3693484"/>
              <a:gd name="connsiteY6" fmla="*/ 1187660 h 6845510"/>
              <a:gd name="connsiteX7" fmla="*/ 2664784 w 3693484"/>
              <a:gd name="connsiteY7" fmla="*/ 1911560 h 6845510"/>
              <a:gd name="connsiteX8" fmla="*/ 2493334 w 3693484"/>
              <a:gd name="connsiteY8" fmla="*/ 1806785 h 6845510"/>
              <a:gd name="connsiteX9" fmla="*/ 2874334 w 3693484"/>
              <a:gd name="connsiteY9" fmla="*/ 563772 h 6845510"/>
              <a:gd name="connsiteX10" fmla="*/ 2598109 w 3693484"/>
              <a:gd name="connsiteY10" fmla="*/ 397084 h 6845510"/>
              <a:gd name="connsiteX11" fmla="*/ 2207584 w 3693484"/>
              <a:gd name="connsiteY11" fmla="*/ 1659147 h 6845510"/>
              <a:gd name="connsiteX12" fmla="*/ 2131384 w 3693484"/>
              <a:gd name="connsiteY12" fmla="*/ 1597235 h 6845510"/>
              <a:gd name="connsiteX13" fmla="*/ 2193297 w 3693484"/>
              <a:gd name="connsiteY13" fmla="*/ 154197 h 6845510"/>
              <a:gd name="connsiteX14" fmla="*/ 1878971 w 3693484"/>
              <a:gd name="connsiteY14" fmla="*/ 163723 h 6845510"/>
              <a:gd name="connsiteX15" fmla="*/ 1798009 w 3693484"/>
              <a:gd name="connsiteY15" fmla="*/ 1554373 h 6845510"/>
              <a:gd name="connsiteX16" fmla="*/ 1674184 w 3693484"/>
              <a:gd name="connsiteY16" fmla="*/ 1559134 h 6845510"/>
              <a:gd name="connsiteX17" fmla="*/ 1593221 w 3693484"/>
              <a:gd name="connsiteY17" fmla="*/ 378035 h 6845510"/>
              <a:gd name="connsiteX18" fmla="*/ 1307472 w 3693484"/>
              <a:gd name="connsiteY18" fmla="*/ 368510 h 6845510"/>
              <a:gd name="connsiteX19" fmla="*/ 1312234 w 3693484"/>
              <a:gd name="connsiteY19" fmla="*/ 1635335 h 6845510"/>
              <a:gd name="connsiteX20" fmla="*/ 1259846 w 3693484"/>
              <a:gd name="connsiteY20" fmla="*/ 2025860 h 6845510"/>
              <a:gd name="connsiteX21" fmla="*/ 902659 w 3693484"/>
              <a:gd name="connsiteY21" fmla="*/ 2302085 h 6845510"/>
              <a:gd name="connsiteX22" fmla="*/ 207334 w 3693484"/>
              <a:gd name="connsiteY22" fmla="*/ 1787735 h 6845510"/>
              <a:gd name="connsiteX23" fmla="*/ 173996 w 3693484"/>
              <a:gd name="connsiteY23" fmla="*/ 2092535 h 6845510"/>
              <a:gd name="connsiteX24" fmla="*/ 731209 w 3693484"/>
              <a:gd name="connsiteY24" fmla="*/ 2797385 h 6845510"/>
              <a:gd name="connsiteX25" fmla="*/ 1359859 w 3693484"/>
              <a:gd name="connsiteY25" fmla="*/ 3530810 h 6845510"/>
              <a:gd name="connsiteX26" fmla="*/ 1578934 w 3693484"/>
              <a:gd name="connsiteY26" fmla="*/ 4064210 h 6845510"/>
              <a:gd name="connsiteX27" fmla="*/ 1969459 w 3693484"/>
              <a:gd name="connsiteY27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874334 w 3693484"/>
              <a:gd name="connsiteY4" fmla="*/ 2216360 h 6845510"/>
              <a:gd name="connsiteX5" fmla="*/ 3512509 w 3693484"/>
              <a:gd name="connsiteY5" fmla="*/ 1301960 h 6845510"/>
              <a:gd name="connsiteX6" fmla="*/ 3331534 w 3693484"/>
              <a:gd name="connsiteY6" fmla="*/ 1187660 h 6845510"/>
              <a:gd name="connsiteX7" fmla="*/ 2664784 w 3693484"/>
              <a:gd name="connsiteY7" fmla="*/ 1911560 h 6845510"/>
              <a:gd name="connsiteX8" fmla="*/ 2493334 w 3693484"/>
              <a:gd name="connsiteY8" fmla="*/ 1806785 h 6845510"/>
              <a:gd name="connsiteX9" fmla="*/ 2874334 w 3693484"/>
              <a:gd name="connsiteY9" fmla="*/ 563772 h 6845510"/>
              <a:gd name="connsiteX10" fmla="*/ 2598109 w 3693484"/>
              <a:gd name="connsiteY10" fmla="*/ 397084 h 6845510"/>
              <a:gd name="connsiteX11" fmla="*/ 2207584 w 3693484"/>
              <a:gd name="connsiteY11" fmla="*/ 1659147 h 6845510"/>
              <a:gd name="connsiteX12" fmla="*/ 2131384 w 3693484"/>
              <a:gd name="connsiteY12" fmla="*/ 1597235 h 6845510"/>
              <a:gd name="connsiteX13" fmla="*/ 2193297 w 3693484"/>
              <a:gd name="connsiteY13" fmla="*/ 154197 h 6845510"/>
              <a:gd name="connsiteX14" fmla="*/ 1878971 w 3693484"/>
              <a:gd name="connsiteY14" fmla="*/ 163723 h 6845510"/>
              <a:gd name="connsiteX15" fmla="*/ 1798009 w 3693484"/>
              <a:gd name="connsiteY15" fmla="*/ 1554373 h 6845510"/>
              <a:gd name="connsiteX16" fmla="*/ 1674184 w 3693484"/>
              <a:gd name="connsiteY16" fmla="*/ 1559134 h 6845510"/>
              <a:gd name="connsiteX17" fmla="*/ 1593221 w 3693484"/>
              <a:gd name="connsiteY17" fmla="*/ 378035 h 6845510"/>
              <a:gd name="connsiteX18" fmla="*/ 1307472 w 3693484"/>
              <a:gd name="connsiteY18" fmla="*/ 368510 h 6845510"/>
              <a:gd name="connsiteX19" fmla="*/ 1312234 w 3693484"/>
              <a:gd name="connsiteY19" fmla="*/ 1635335 h 6845510"/>
              <a:gd name="connsiteX20" fmla="*/ 1259846 w 3693484"/>
              <a:gd name="connsiteY20" fmla="*/ 2025860 h 6845510"/>
              <a:gd name="connsiteX21" fmla="*/ 902659 w 3693484"/>
              <a:gd name="connsiteY21" fmla="*/ 2302085 h 6845510"/>
              <a:gd name="connsiteX22" fmla="*/ 207334 w 3693484"/>
              <a:gd name="connsiteY22" fmla="*/ 1787735 h 6845510"/>
              <a:gd name="connsiteX23" fmla="*/ 173996 w 3693484"/>
              <a:gd name="connsiteY23" fmla="*/ 2092535 h 6845510"/>
              <a:gd name="connsiteX24" fmla="*/ 731209 w 3693484"/>
              <a:gd name="connsiteY24" fmla="*/ 2797385 h 6845510"/>
              <a:gd name="connsiteX25" fmla="*/ 1359859 w 3693484"/>
              <a:gd name="connsiteY25" fmla="*/ 3530810 h 6845510"/>
              <a:gd name="connsiteX26" fmla="*/ 1578934 w 3693484"/>
              <a:gd name="connsiteY26" fmla="*/ 4064210 h 6845510"/>
              <a:gd name="connsiteX27" fmla="*/ 1969459 w 3693484"/>
              <a:gd name="connsiteY27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874334 w 3693484"/>
              <a:gd name="connsiteY4" fmla="*/ 2216360 h 6845510"/>
              <a:gd name="connsiteX5" fmla="*/ 3512509 w 3693484"/>
              <a:gd name="connsiteY5" fmla="*/ 1301960 h 6845510"/>
              <a:gd name="connsiteX6" fmla="*/ 3331534 w 3693484"/>
              <a:gd name="connsiteY6" fmla="*/ 1187660 h 6845510"/>
              <a:gd name="connsiteX7" fmla="*/ 2664784 w 3693484"/>
              <a:gd name="connsiteY7" fmla="*/ 1911560 h 6845510"/>
              <a:gd name="connsiteX8" fmla="*/ 2521909 w 3693484"/>
              <a:gd name="connsiteY8" fmla="*/ 1792497 h 6845510"/>
              <a:gd name="connsiteX9" fmla="*/ 2874334 w 3693484"/>
              <a:gd name="connsiteY9" fmla="*/ 563772 h 6845510"/>
              <a:gd name="connsiteX10" fmla="*/ 2598109 w 3693484"/>
              <a:gd name="connsiteY10" fmla="*/ 397084 h 6845510"/>
              <a:gd name="connsiteX11" fmla="*/ 2207584 w 3693484"/>
              <a:gd name="connsiteY11" fmla="*/ 1659147 h 6845510"/>
              <a:gd name="connsiteX12" fmla="*/ 2131384 w 3693484"/>
              <a:gd name="connsiteY12" fmla="*/ 1597235 h 6845510"/>
              <a:gd name="connsiteX13" fmla="*/ 2193297 w 3693484"/>
              <a:gd name="connsiteY13" fmla="*/ 154197 h 6845510"/>
              <a:gd name="connsiteX14" fmla="*/ 1878971 w 3693484"/>
              <a:gd name="connsiteY14" fmla="*/ 163723 h 6845510"/>
              <a:gd name="connsiteX15" fmla="*/ 1798009 w 3693484"/>
              <a:gd name="connsiteY15" fmla="*/ 1554373 h 6845510"/>
              <a:gd name="connsiteX16" fmla="*/ 1674184 w 3693484"/>
              <a:gd name="connsiteY16" fmla="*/ 1559134 h 6845510"/>
              <a:gd name="connsiteX17" fmla="*/ 1593221 w 3693484"/>
              <a:gd name="connsiteY17" fmla="*/ 378035 h 6845510"/>
              <a:gd name="connsiteX18" fmla="*/ 1307472 w 3693484"/>
              <a:gd name="connsiteY18" fmla="*/ 368510 h 6845510"/>
              <a:gd name="connsiteX19" fmla="*/ 1312234 w 3693484"/>
              <a:gd name="connsiteY19" fmla="*/ 1635335 h 6845510"/>
              <a:gd name="connsiteX20" fmla="*/ 1259846 w 3693484"/>
              <a:gd name="connsiteY20" fmla="*/ 2025860 h 6845510"/>
              <a:gd name="connsiteX21" fmla="*/ 902659 w 3693484"/>
              <a:gd name="connsiteY21" fmla="*/ 2302085 h 6845510"/>
              <a:gd name="connsiteX22" fmla="*/ 207334 w 3693484"/>
              <a:gd name="connsiteY22" fmla="*/ 1787735 h 6845510"/>
              <a:gd name="connsiteX23" fmla="*/ 173996 w 3693484"/>
              <a:gd name="connsiteY23" fmla="*/ 2092535 h 6845510"/>
              <a:gd name="connsiteX24" fmla="*/ 731209 w 3693484"/>
              <a:gd name="connsiteY24" fmla="*/ 2797385 h 6845510"/>
              <a:gd name="connsiteX25" fmla="*/ 1359859 w 3693484"/>
              <a:gd name="connsiteY25" fmla="*/ 3530810 h 6845510"/>
              <a:gd name="connsiteX26" fmla="*/ 1578934 w 3693484"/>
              <a:gd name="connsiteY26" fmla="*/ 4064210 h 6845510"/>
              <a:gd name="connsiteX27" fmla="*/ 1969459 w 3693484"/>
              <a:gd name="connsiteY27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874334 w 3693484"/>
              <a:gd name="connsiteY4" fmla="*/ 2216360 h 6845510"/>
              <a:gd name="connsiteX5" fmla="*/ 3512509 w 3693484"/>
              <a:gd name="connsiteY5" fmla="*/ 1301960 h 6845510"/>
              <a:gd name="connsiteX6" fmla="*/ 3331534 w 3693484"/>
              <a:gd name="connsiteY6" fmla="*/ 1187660 h 6845510"/>
              <a:gd name="connsiteX7" fmla="*/ 2664784 w 3693484"/>
              <a:gd name="connsiteY7" fmla="*/ 1911560 h 6845510"/>
              <a:gd name="connsiteX8" fmla="*/ 2521909 w 3693484"/>
              <a:gd name="connsiteY8" fmla="*/ 1792497 h 6845510"/>
              <a:gd name="connsiteX9" fmla="*/ 2874334 w 3693484"/>
              <a:gd name="connsiteY9" fmla="*/ 563772 h 6845510"/>
              <a:gd name="connsiteX10" fmla="*/ 2598109 w 3693484"/>
              <a:gd name="connsiteY10" fmla="*/ 397084 h 6845510"/>
              <a:gd name="connsiteX11" fmla="*/ 2207584 w 3693484"/>
              <a:gd name="connsiteY11" fmla="*/ 1659147 h 6845510"/>
              <a:gd name="connsiteX12" fmla="*/ 2131384 w 3693484"/>
              <a:gd name="connsiteY12" fmla="*/ 1597235 h 6845510"/>
              <a:gd name="connsiteX13" fmla="*/ 2193297 w 3693484"/>
              <a:gd name="connsiteY13" fmla="*/ 154197 h 6845510"/>
              <a:gd name="connsiteX14" fmla="*/ 1878971 w 3693484"/>
              <a:gd name="connsiteY14" fmla="*/ 163723 h 6845510"/>
              <a:gd name="connsiteX15" fmla="*/ 1798009 w 3693484"/>
              <a:gd name="connsiteY15" fmla="*/ 1554373 h 6845510"/>
              <a:gd name="connsiteX16" fmla="*/ 1674184 w 3693484"/>
              <a:gd name="connsiteY16" fmla="*/ 1559134 h 6845510"/>
              <a:gd name="connsiteX17" fmla="*/ 1593221 w 3693484"/>
              <a:gd name="connsiteY17" fmla="*/ 378035 h 6845510"/>
              <a:gd name="connsiteX18" fmla="*/ 1307472 w 3693484"/>
              <a:gd name="connsiteY18" fmla="*/ 368510 h 6845510"/>
              <a:gd name="connsiteX19" fmla="*/ 1312234 w 3693484"/>
              <a:gd name="connsiteY19" fmla="*/ 1635335 h 6845510"/>
              <a:gd name="connsiteX20" fmla="*/ 1259846 w 3693484"/>
              <a:gd name="connsiteY20" fmla="*/ 2025860 h 6845510"/>
              <a:gd name="connsiteX21" fmla="*/ 902659 w 3693484"/>
              <a:gd name="connsiteY21" fmla="*/ 2302085 h 6845510"/>
              <a:gd name="connsiteX22" fmla="*/ 207334 w 3693484"/>
              <a:gd name="connsiteY22" fmla="*/ 1787735 h 6845510"/>
              <a:gd name="connsiteX23" fmla="*/ 173996 w 3693484"/>
              <a:gd name="connsiteY23" fmla="*/ 2092535 h 6845510"/>
              <a:gd name="connsiteX24" fmla="*/ 731209 w 3693484"/>
              <a:gd name="connsiteY24" fmla="*/ 2797385 h 6845510"/>
              <a:gd name="connsiteX25" fmla="*/ 1359859 w 3693484"/>
              <a:gd name="connsiteY25" fmla="*/ 3530810 h 6845510"/>
              <a:gd name="connsiteX26" fmla="*/ 1578934 w 3693484"/>
              <a:gd name="connsiteY26" fmla="*/ 4064210 h 6845510"/>
              <a:gd name="connsiteX27" fmla="*/ 1969459 w 3693484"/>
              <a:gd name="connsiteY27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874334 w 3693484"/>
              <a:gd name="connsiteY4" fmla="*/ 2216360 h 6845510"/>
              <a:gd name="connsiteX5" fmla="*/ 3512509 w 3693484"/>
              <a:gd name="connsiteY5" fmla="*/ 1301960 h 6845510"/>
              <a:gd name="connsiteX6" fmla="*/ 3331534 w 3693484"/>
              <a:gd name="connsiteY6" fmla="*/ 1187660 h 6845510"/>
              <a:gd name="connsiteX7" fmla="*/ 2598109 w 3693484"/>
              <a:gd name="connsiteY7" fmla="*/ 1849647 h 6845510"/>
              <a:gd name="connsiteX8" fmla="*/ 2521909 w 3693484"/>
              <a:gd name="connsiteY8" fmla="*/ 1792497 h 6845510"/>
              <a:gd name="connsiteX9" fmla="*/ 2874334 w 3693484"/>
              <a:gd name="connsiteY9" fmla="*/ 563772 h 6845510"/>
              <a:gd name="connsiteX10" fmla="*/ 2598109 w 3693484"/>
              <a:gd name="connsiteY10" fmla="*/ 397084 h 6845510"/>
              <a:gd name="connsiteX11" fmla="*/ 2207584 w 3693484"/>
              <a:gd name="connsiteY11" fmla="*/ 1659147 h 6845510"/>
              <a:gd name="connsiteX12" fmla="*/ 2131384 w 3693484"/>
              <a:gd name="connsiteY12" fmla="*/ 1597235 h 6845510"/>
              <a:gd name="connsiteX13" fmla="*/ 2193297 w 3693484"/>
              <a:gd name="connsiteY13" fmla="*/ 154197 h 6845510"/>
              <a:gd name="connsiteX14" fmla="*/ 1878971 w 3693484"/>
              <a:gd name="connsiteY14" fmla="*/ 163723 h 6845510"/>
              <a:gd name="connsiteX15" fmla="*/ 1798009 w 3693484"/>
              <a:gd name="connsiteY15" fmla="*/ 1554373 h 6845510"/>
              <a:gd name="connsiteX16" fmla="*/ 1674184 w 3693484"/>
              <a:gd name="connsiteY16" fmla="*/ 1559134 h 6845510"/>
              <a:gd name="connsiteX17" fmla="*/ 1593221 w 3693484"/>
              <a:gd name="connsiteY17" fmla="*/ 378035 h 6845510"/>
              <a:gd name="connsiteX18" fmla="*/ 1307472 w 3693484"/>
              <a:gd name="connsiteY18" fmla="*/ 368510 h 6845510"/>
              <a:gd name="connsiteX19" fmla="*/ 1312234 w 3693484"/>
              <a:gd name="connsiteY19" fmla="*/ 1635335 h 6845510"/>
              <a:gd name="connsiteX20" fmla="*/ 1259846 w 3693484"/>
              <a:gd name="connsiteY20" fmla="*/ 2025860 h 6845510"/>
              <a:gd name="connsiteX21" fmla="*/ 902659 w 3693484"/>
              <a:gd name="connsiteY21" fmla="*/ 2302085 h 6845510"/>
              <a:gd name="connsiteX22" fmla="*/ 207334 w 3693484"/>
              <a:gd name="connsiteY22" fmla="*/ 1787735 h 6845510"/>
              <a:gd name="connsiteX23" fmla="*/ 173996 w 3693484"/>
              <a:gd name="connsiteY23" fmla="*/ 2092535 h 6845510"/>
              <a:gd name="connsiteX24" fmla="*/ 731209 w 3693484"/>
              <a:gd name="connsiteY24" fmla="*/ 2797385 h 6845510"/>
              <a:gd name="connsiteX25" fmla="*/ 1359859 w 3693484"/>
              <a:gd name="connsiteY25" fmla="*/ 3530810 h 6845510"/>
              <a:gd name="connsiteX26" fmla="*/ 1578934 w 3693484"/>
              <a:gd name="connsiteY26" fmla="*/ 4064210 h 6845510"/>
              <a:gd name="connsiteX27" fmla="*/ 1969459 w 3693484"/>
              <a:gd name="connsiteY27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874334 w 3693484"/>
              <a:gd name="connsiteY4" fmla="*/ 2216360 h 6845510"/>
              <a:gd name="connsiteX5" fmla="*/ 3512509 w 3693484"/>
              <a:gd name="connsiteY5" fmla="*/ 1301960 h 6845510"/>
              <a:gd name="connsiteX6" fmla="*/ 3331534 w 3693484"/>
              <a:gd name="connsiteY6" fmla="*/ 1187660 h 6845510"/>
              <a:gd name="connsiteX7" fmla="*/ 2607634 w 3693484"/>
              <a:gd name="connsiteY7" fmla="*/ 1925847 h 6845510"/>
              <a:gd name="connsiteX8" fmla="*/ 2521909 w 3693484"/>
              <a:gd name="connsiteY8" fmla="*/ 1792497 h 6845510"/>
              <a:gd name="connsiteX9" fmla="*/ 2874334 w 3693484"/>
              <a:gd name="connsiteY9" fmla="*/ 563772 h 6845510"/>
              <a:gd name="connsiteX10" fmla="*/ 2598109 w 3693484"/>
              <a:gd name="connsiteY10" fmla="*/ 397084 h 6845510"/>
              <a:gd name="connsiteX11" fmla="*/ 2207584 w 3693484"/>
              <a:gd name="connsiteY11" fmla="*/ 1659147 h 6845510"/>
              <a:gd name="connsiteX12" fmla="*/ 2131384 w 3693484"/>
              <a:gd name="connsiteY12" fmla="*/ 1597235 h 6845510"/>
              <a:gd name="connsiteX13" fmla="*/ 2193297 w 3693484"/>
              <a:gd name="connsiteY13" fmla="*/ 154197 h 6845510"/>
              <a:gd name="connsiteX14" fmla="*/ 1878971 w 3693484"/>
              <a:gd name="connsiteY14" fmla="*/ 163723 h 6845510"/>
              <a:gd name="connsiteX15" fmla="*/ 1798009 w 3693484"/>
              <a:gd name="connsiteY15" fmla="*/ 1554373 h 6845510"/>
              <a:gd name="connsiteX16" fmla="*/ 1674184 w 3693484"/>
              <a:gd name="connsiteY16" fmla="*/ 1559134 h 6845510"/>
              <a:gd name="connsiteX17" fmla="*/ 1593221 w 3693484"/>
              <a:gd name="connsiteY17" fmla="*/ 378035 h 6845510"/>
              <a:gd name="connsiteX18" fmla="*/ 1307472 w 3693484"/>
              <a:gd name="connsiteY18" fmla="*/ 368510 h 6845510"/>
              <a:gd name="connsiteX19" fmla="*/ 1312234 w 3693484"/>
              <a:gd name="connsiteY19" fmla="*/ 1635335 h 6845510"/>
              <a:gd name="connsiteX20" fmla="*/ 1259846 w 3693484"/>
              <a:gd name="connsiteY20" fmla="*/ 2025860 h 6845510"/>
              <a:gd name="connsiteX21" fmla="*/ 902659 w 3693484"/>
              <a:gd name="connsiteY21" fmla="*/ 2302085 h 6845510"/>
              <a:gd name="connsiteX22" fmla="*/ 207334 w 3693484"/>
              <a:gd name="connsiteY22" fmla="*/ 1787735 h 6845510"/>
              <a:gd name="connsiteX23" fmla="*/ 173996 w 3693484"/>
              <a:gd name="connsiteY23" fmla="*/ 2092535 h 6845510"/>
              <a:gd name="connsiteX24" fmla="*/ 731209 w 3693484"/>
              <a:gd name="connsiteY24" fmla="*/ 2797385 h 6845510"/>
              <a:gd name="connsiteX25" fmla="*/ 1359859 w 3693484"/>
              <a:gd name="connsiteY25" fmla="*/ 3530810 h 6845510"/>
              <a:gd name="connsiteX26" fmla="*/ 1578934 w 3693484"/>
              <a:gd name="connsiteY26" fmla="*/ 4064210 h 6845510"/>
              <a:gd name="connsiteX27" fmla="*/ 1969459 w 3693484"/>
              <a:gd name="connsiteY27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874334 w 3693484"/>
              <a:gd name="connsiteY4" fmla="*/ 2216360 h 6845510"/>
              <a:gd name="connsiteX5" fmla="*/ 3512509 w 3693484"/>
              <a:gd name="connsiteY5" fmla="*/ 1301960 h 6845510"/>
              <a:gd name="connsiteX6" fmla="*/ 3331534 w 3693484"/>
              <a:gd name="connsiteY6" fmla="*/ 1187660 h 6845510"/>
              <a:gd name="connsiteX7" fmla="*/ 2607634 w 3693484"/>
              <a:gd name="connsiteY7" fmla="*/ 1925847 h 6845510"/>
              <a:gd name="connsiteX8" fmla="*/ 2531434 w 3693484"/>
              <a:gd name="connsiteY8" fmla="*/ 1821072 h 6845510"/>
              <a:gd name="connsiteX9" fmla="*/ 2874334 w 3693484"/>
              <a:gd name="connsiteY9" fmla="*/ 563772 h 6845510"/>
              <a:gd name="connsiteX10" fmla="*/ 2598109 w 3693484"/>
              <a:gd name="connsiteY10" fmla="*/ 397084 h 6845510"/>
              <a:gd name="connsiteX11" fmla="*/ 2207584 w 3693484"/>
              <a:gd name="connsiteY11" fmla="*/ 1659147 h 6845510"/>
              <a:gd name="connsiteX12" fmla="*/ 2131384 w 3693484"/>
              <a:gd name="connsiteY12" fmla="*/ 1597235 h 6845510"/>
              <a:gd name="connsiteX13" fmla="*/ 2193297 w 3693484"/>
              <a:gd name="connsiteY13" fmla="*/ 154197 h 6845510"/>
              <a:gd name="connsiteX14" fmla="*/ 1878971 w 3693484"/>
              <a:gd name="connsiteY14" fmla="*/ 163723 h 6845510"/>
              <a:gd name="connsiteX15" fmla="*/ 1798009 w 3693484"/>
              <a:gd name="connsiteY15" fmla="*/ 1554373 h 6845510"/>
              <a:gd name="connsiteX16" fmla="*/ 1674184 w 3693484"/>
              <a:gd name="connsiteY16" fmla="*/ 1559134 h 6845510"/>
              <a:gd name="connsiteX17" fmla="*/ 1593221 w 3693484"/>
              <a:gd name="connsiteY17" fmla="*/ 378035 h 6845510"/>
              <a:gd name="connsiteX18" fmla="*/ 1307472 w 3693484"/>
              <a:gd name="connsiteY18" fmla="*/ 368510 h 6845510"/>
              <a:gd name="connsiteX19" fmla="*/ 1312234 w 3693484"/>
              <a:gd name="connsiteY19" fmla="*/ 1635335 h 6845510"/>
              <a:gd name="connsiteX20" fmla="*/ 1259846 w 3693484"/>
              <a:gd name="connsiteY20" fmla="*/ 2025860 h 6845510"/>
              <a:gd name="connsiteX21" fmla="*/ 902659 w 3693484"/>
              <a:gd name="connsiteY21" fmla="*/ 2302085 h 6845510"/>
              <a:gd name="connsiteX22" fmla="*/ 207334 w 3693484"/>
              <a:gd name="connsiteY22" fmla="*/ 1787735 h 6845510"/>
              <a:gd name="connsiteX23" fmla="*/ 173996 w 3693484"/>
              <a:gd name="connsiteY23" fmla="*/ 2092535 h 6845510"/>
              <a:gd name="connsiteX24" fmla="*/ 731209 w 3693484"/>
              <a:gd name="connsiteY24" fmla="*/ 2797385 h 6845510"/>
              <a:gd name="connsiteX25" fmla="*/ 1359859 w 3693484"/>
              <a:gd name="connsiteY25" fmla="*/ 3530810 h 6845510"/>
              <a:gd name="connsiteX26" fmla="*/ 1578934 w 3693484"/>
              <a:gd name="connsiteY26" fmla="*/ 4064210 h 6845510"/>
              <a:gd name="connsiteX27" fmla="*/ 1969459 w 3693484"/>
              <a:gd name="connsiteY27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874334 w 3693484"/>
              <a:gd name="connsiteY4" fmla="*/ 2216360 h 6845510"/>
              <a:gd name="connsiteX5" fmla="*/ 3512509 w 3693484"/>
              <a:gd name="connsiteY5" fmla="*/ 1301960 h 6845510"/>
              <a:gd name="connsiteX6" fmla="*/ 3331534 w 3693484"/>
              <a:gd name="connsiteY6" fmla="*/ 1187660 h 6845510"/>
              <a:gd name="connsiteX7" fmla="*/ 2607634 w 3693484"/>
              <a:gd name="connsiteY7" fmla="*/ 1878222 h 6845510"/>
              <a:gd name="connsiteX8" fmla="*/ 2531434 w 3693484"/>
              <a:gd name="connsiteY8" fmla="*/ 1821072 h 6845510"/>
              <a:gd name="connsiteX9" fmla="*/ 2874334 w 3693484"/>
              <a:gd name="connsiteY9" fmla="*/ 563772 h 6845510"/>
              <a:gd name="connsiteX10" fmla="*/ 2598109 w 3693484"/>
              <a:gd name="connsiteY10" fmla="*/ 397084 h 6845510"/>
              <a:gd name="connsiteX11" fmla="*/ 2207584 w 3693484"/>
              <a:gd name="connsiteY11" fmla="*/ 1659147 h 6845510"/>
              <a:gd name="connsiteX12" fmla="*/ 2131384 w 3693484"/>
              <a:gd name="connsiteY12" fmla="*/ 1597235 h 6845510"/>
              <a:gd name="connsiteX13" fmla="*/ 2193297 w 3693484"/>
              <a:gd name="connsiteY13" fmla="*/ 154197 h 6845510"/>
              <a:gd name="connsiteX14" fmla="*/ 1878971 w 3693484"/>
              <a:gd name="connsiteY14" fmla="*/ 163723 h 6845510"/>
              <a:gd name="connsiteX15" fmla="*/ 1798009 w 3693484"/>
              <a:gd name="connsiteY15" fmla="*/ 1554373 h 6845510"/>
              <a:gd name="connsiteX16" fmla="*/ 1674184 w 3693484"/>
              <a:gd name="connsiteY16" fmla="*/ 1559134 h 6845510"/>
              <a:gd name="connsiteX17" fmla="*/ 1593221 w 3693484"/>
              <a:gd name="connsiteY17" fmla="*/ 378035 h 6845510"/>
              <a:gd name="connsiteX18" fmla="*/ 1307472 w 3693484"/>
              <a:gd name="connsiteY18" fmla="*/ 368510 h 6845510"/>
              <a:gd name="connsiteX19" fmla="*/ 1312234 w 3693484"/>
              <a:gd name="connsiteY19" fmla="*/ 1635335 h 6845510"/>
              <a:gd name="connsiteX20" fmla="*/ 1259846 w 3693484"/>
              <a:gd name="connsiteY20" fmla="*/ 2025860 h 6845510"/>
              <a:gd name="connsiteX21" fmla="*/ 902659 w 3693484"/>
              <a:gd name="connsiteY21" fmla="*/ 2302085 h 6845510"/>
              <a:gd name="connsiteX22" fmla="*/ 207334 w 3693484"/>
              <a:gd name="connsiteY22" fmla="*/ 1787735 h 6845510"/>
              <a:gd name="connsiteX23" fmla="*/ 173996 w 3693484"/>
              <a:gd name="connsiteY23" fmla="*/ 2092535 h 6845510"/>
              <a:gd name="connsiteX24" fmla="*/ 731209 w 3693484"/>
              <a:gd name="connsiteY24" fmla="*/ 2797385 h 6845510"/>
              <a:gd name="connsiteX25" fmla="*/ 1359859 w 3693484"/>
              <a:gd name="connsiteY25" fmla="*/ 3530810 h 6845510"/>
              <a:gd name="connsiteX26" fmla="*/ 1578934 w 3693484"/>
              <a:gd name="connsiteY26" fmla="*/ 4064210 h 6845510"/>
              <a:gd name="connsiteX27" fmla="*/ 1969459 w 3693484"/>
              <a:gd name="connsiteY27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874334 w 3693484"/>
              <a:gd name="connsiteY4" fmla="*/ 2216360 h 6845510"/>
              <a:gd name="connsiteX5" fmla="*/ 3512509 w 3693484"/>
              <a:gd name="connsiteY5" fmla="*/ 1301960 h 6845510"/>
              <a:gd name="connsiteX6" fmla="*/ 3331534 w 3693484"/>
              <a:gd name="connsiteY6" fmla="*/ 1187660 h 6845510"/>
              <a:gd name="connsiteX7" fmla="*/ 2607634 w 3693484"/>
              <a:gd name="connsiteY7" fmla="*/ 1878222 h 6845510"/>
              <a:gd name="connsiteX8" fmla="*/ 2531434 w 3693484"/>
              <a:gd name="connsiteY8" fmla="*/ 1821072 h 6845510"/>
              <a:gd name="connsiteX9" fmla="*/ 2874334 w 3693484"/>
              <a:gd name="connsiteY9" fmla="*/ 563772 h 6845510"/>
              <a:gd name="connsiteX10" fmla="*/ 2598109 w 3693484"/>
              <a:gd name="connsiteY10" fmla="*/ 397084 h 6845510"/>
              <a:gd name="connsiteX11" fmla="*/ 2207584 w 3693484"/>
              <a:gd name="connsiteY11" fmla="*/ 1659147 h 6845510"/>
              <a:gd name="connsiteX12" fmla="*/ 2131384 w 3693484"/>
              <a:gd name="connsiteY12" fmla="*/ 1597235 h 6845510"/>
              <a:gd name="connsiteX13" fmla="*/ 2193297 w 3693484"/>
              <a:gd name="connsiteY13" fmla="*/ 154197 h 6845510"/>
              <a:gd name="connsiteX14" fmla="*/ 1878971 w 3693484"/>
              <a:gd name="connsiteY14" fmla="*/ 163723 h 6845510"/>
              <a:gd name="connsiteX15" fmla="*/ 1798009 w 3693484"/>
              <a:gd name="connsiteY15" fmla="*/ 1554373 h 6845510"/>
              <a:gd name="connsiteX16" fmla="*/ 1674184 w 3693484"/>
              <a:gd name="connsiteY16" fmla="*/ 1559134 h 6845510"/>
              <a:gd name="connsiteX17" fmla="*/ 1593221 w 3693484"/>
              <a:gd name="connsiteY17" fmla="*/ 378035 h 6845510"/>
              <a:gd name="connsiteX18" fmla="*/ 1307472 w 3693484"/>
              <a:gd name="connsiteY18" fmla="*/ 368510 h 6845510"/>
              <a:gd name="connsiteX19" fmla="*/ 1312234 w 3693484"/>
              <a:gd name="connsiteY19" fmla="*/ 1635335 h 6845510"/>
              <a:gd name="connsiteX20" fmla="*/ 1259846 w 3693484"/>
              <a:gd name="connsiteY20" fmla="*/ 2025860 h 6845510"/>
              <a:gd name="connsiteX21" fmla="*/ 902659 w 3693484"/>
              <a:gd name="connsiteY21" fmla="*/ 2302085 h 6845510"/>
              <a:gd name="connsiteX22" fmla="*/ 207334 w 3693484"/>
              <a:gd name="connsiteY22" fmla="*/ 1787735 h 6845510"/>
              <a:gd name="connsiteX23" fmla="*/ 173996 w 3693484"/>
              <a:gd name="connsiteY23" fmla="*/ 2092535 h 6845510"/>
              <a:gd name="connsiteX24" fmla="*/ 731209 w 3693484"/>
              <a:gd name="connsiteY24" fmla="*/ 2797385 h 6845510"/>
              <a:gd name="connsiteX25" fmla="*/ 1359859 w 3693484"/>
              <a:gd name="connsiteY25" fmla="*/ 3530810 h 6845510"/>
              <a:gd name="connsiteX26" fmla="*/ 1578934 w 3693484"/>
              <a:gd name="connsiteY26" fmla="*/ 4064210 h 6845510"/>
              <a:gd name="connsiteX27" fmla="*/ 1969459 w 3693484"/>
              <a:gd name="connsiteY27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874334 w 3693484"/>
              <a:gd name="connsiteY4" fmla="*/ 2216360 h 6845510"/>
              <a:gd name="connsiteX5" fmla="*/ 3512509 w 3693484"/>
              <a:gd name="connsiteY5" fmla="*/ 1301960 h 6845510"/>
              <a:gd name="connsiteX6" fmla="*/ 3298197 w 3693484"/>
              <a:gd name="connsiteY6" fmla="*/ 1178135 h 6845510"/>
              <a:gd name="connsiteX7" fmla="*/ 2607634 w 3693484"/>
              <a:gd name="connsiteY7" fmla="*/ 1878222 h 6845510"/>
              <a:gd name="connsiteX8" fmla="*/ 2531434 w 3693484"/>
              <a:gd name="connsiteY8" fmla="*/ 1821072 h 6845510"/>
              <a:gd name="connsiteX9" fmla="*/ 2874334 w 3693484"/>
              <a:gd name="connsiteY9" fmla="*/ 563772 h 6845510"/>
              <a:gd name="connsiteX10" fmla="*/ 2598109 w 3693484"/>
              <a:gd name="connsiteY10" fmla="*/ 397084 h 6845510"/>
              <a:gd name="connsiteX11" fmla="*/ 2207584 w 3693484"/>
              <a:gd name="connsiteY11" fmla="*/ 1659147 h 6845510"/>
              <a:gd name="connsiteX12" fmla="*/ 2131384 w 3693484"/>
              <a:gd name="connsiteY12" fmla="*/ 1597235 h 6845510"/>
              <a:gd name="connsiteX13" fmla="*/ 2193297 w 3693484"/>
              <a:gd name="connsiteY13" fmla="*/ 154197 h 6845510"/>
              <a:gd name="connsiteX14" fmla="*/ 1878971 w 3693484"/>
              <a:gd name="connsiteY14" fmla="*/ 163723 h 6845510"/>
              <a:gd name="connsiteX15" fmla="*/ 1798009 w 3693484"/>
              <a:gd name="connsiteY15" fmla="*/ 1554373 h 6845510"/>
              <a:gd name="connsiteX16" fmla="*/ 1674184 w 3693484"/>
              <a:gd name="connsiteY16" fmla="*/ 1559134 h 6845510"/>
              <a:gd name="connsiteX17" fmla="*/ 1593221 w 3693484"/>
              <a:gd name="connsiteY17" fmla="*/ 378035 h 6845510"/>
              <a:gd name="connsiteX18" fmla="*/ 1307472 w 3693484"/>
              <a:gd name="connsiteY18" fmla="*/ 368510 h 6845510"/>
              <a:gd name="connsiteX19" fmla="*/ 1312234 w 3693484"/>
              <a:gd name="connsiteY19" fmla="*/ 1635335 h 6845510"/>
              <a:gd name="connsiteX20" fmla="*/ 1259846 w 3693484"/>
              <a:gd name="connsiteY20" fmla="*/ 2025860 h 6845510"/>
              <a:gd name="connsiteX21" fmla="*/ 902659 w 3693484"/>
              <a:gd name="connsiteY21" fmla="*/ 2302085 h 6845510"/>
              <a:gd name="connsiteX22" fmla="*/ 207334 w 3693484"/>
              <a:gd name="connsiteY22" fmla="*/ 1787735 h 6845510"/>
              <a:gd name="connsiteX23" fmla="*/ 173996 w 3693484"/>
              <a:gd name="connsiteY23" fmla="*/ 2092535 h 6845510"/>
              <a:gd name="connsiteX24" fmla="*/ 731209 w 3693484"/>
              <a:gd name="connsiteY24" fmla="*/ 2797385 h 6845510"/>
              <a:gd name="connsiteX25" fmla="*/ 1359859 w 3693484"/>
              <a:gd name="connsiteY25" fmla="*/ 3530810 h 6845510"/>
              <a:gd name="connsiteX26" fmla="*/ 1578934 w 3693484"/>
              <a:gd name="connsiteY26" fmla="*/ 4064210 h 6845510"/>
              <a:gd name="connsiteX27" fmla="*/ 1969459 w 3693484"/>
              <a:gd name="connsiteY27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874334 w 3693484"/>
              <a:gd name="connsiteY4" fmla="*/ 2216360 h 6845510"/>
              <a:gd name="connsiteX5" fmla="*/ 3512509 w 3693484"/>
              <a:gd name="connsiteY5" fmla="*/ 1301960 h 6845510"/>
              <a:gd name="connsiteX6" fmla="*/ 3298197 w 3693484"/>
              <a:gd name="connsiteY6" fmla="*/ 1178135 h 6845510"/>
              <a:gd name="connsiteX7" fmla="*/ 2607634 w 3693484"/>
              <a:gd name="connsiteY7" fmla="*/ 1878222 h 6845510"/>
              <a:gd name="connsiteX8" fmla="*/ 2531434 w 3693484"/>
              <a:gd name="connsiteY8" fmla="*/ 1821072 h 6845510"/>
              <a:gd name="connsiteX9" fmla="*/ 2874334 w 3693484"/>
              <a:gd name="connsiteY9" fmla="*/ 563772 h 6845510"/>
              <a:gd name="connsiteX10" fmla="*/ 2598109 w 3693484"/>
              <a:gd name="connsiteY10" fmla="*/ 397084 h 6845510"/>
              <a:gd name="connsiteX11" fmla="*/ 2207584 w 3693484"/>
              <a:gd name="connsiteY11" fmla="*/ 1659147 h 6845510"/>
              <a:gd name="connsiteX12" fmla="*/ 2131384 w 3693484"/>
              <a:gd name="connsiteY12" fmla="*/ 1597235 h 6845510"/>
              <a:gd name="connsiteX13" fmla="*/ 2193297 w 3693484"/>
              <a:gd name="connsiteY13" fmla="*/ 154197 h 6845510"/>
              <a:gd name="connsiteX14" fmla="*/ 1878971 w 3693484"/>
              <a:gd name="connsiteY14" fmla="*/ 163723 h 6845510"/>
              <a:gd name="connsiteX15" fmla="*/ 1798009 w 3693484"/>
              <a:gd name="connsiteY15" fmla="*/ 1554373 h 6845510"/>
              <a:gd name="connsiteX16" fmla="*/ 1674184 w 3693484"/>
              <a:gd name="connsiteY16" fmla="*/ 1559134 h 6845510"/>
              <a:gd name="connsiteX17" fmla="*/ 1593221 w 3693484"/>
              <a:gd name="connsiteY17" fmla="*/ 378035 h 6845510"/>
              <a:gd name="connsiteX18" fmla="*/ 1307472 w 3693484"/>
              <a:gd name="connsiteY18" fmla="*/ 368510 h 6845510"/>
              <a:gd name="connsiteX19" fmla="*/ 1312234 w 3693484"/>
              <a:gd name="connsiteY19" fmla="*/ 1635335 h 6845510"/>
              <a:gd name="connsiteX20" fmla="*/ 1259846 w 3693484"/>
              <a:gd name="connsiteY20" fmla="*/ 2025860 h 6845510"/>
              <a:gd name="connsiteX21" fmla="*/ 902659 w 3693484"/>
              <a:gd name="connsiteY21" fmla="*/ 2302085 h 6845510"/>
              <a:gd name="connsiteX22" fmla="*/ 207334 w 3693484"/>
              <a:gd name="connsiteY22" fmla="*/ 1787735 h 6845510"/>
              <a:gd name="connsiteX23" fmla="*/ 173996 w 3693484"/>
              <a:gd name="connsiteY23" fmla="*/ 2092535 h 6845510"/>
              <a:gd name="connsiteX24" fmla="*/ 731209 w 3693484"/>
              <a:gd name="connsiteY24" fmla="*/ 2797385 h 6845510"/>
              <a:gd name="connsiteX25" fmla="*/ 1359859 w 3693484"/>
              <a:gd name="connsiteY25" fmla="*/ 3530810 h 6845510"/>
              <a:gd name="connsiteX26" fmla="*/ 1578934 w 3693484"/>
              <a:gd name="connsiteY26" fmla="*/ 4064210 h 6845510"/>
              <a:gd name="connsiteX27" fmla="*/ 1969459 w 3693484"/>
              <a:gd name="connsiteY27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874334 w 3693484"/>
              <a:gd name="connsiteY4" fmla="*/ 2216360 h 6845510"/>
              <a:gd name="connsiteX5" fmla="*/ 3512509 w 3693484"/>
              <a:gd name="connsiteY5" fmla="*/ 1301960 h 6845510"/>
              <a:gd name="connsiteX6" fmla="*/ 3298197 w 3693484"/>
              <a:gd name="connsiteY6" fmla="*/ 1178135 h 6845510"/>
              <a:gd name="connsiteX7" fmla="*/ 2607634 w 3693484"/>
              <a:gd name="connsiteY7" fmla="*/ 1878222 h 6845510"/>
              <a:gd name="connsiteX8" fmla="*/ 2531434 w 3693484"/>
              <a:gd name="connsiteY8" fmla="*/ 1821072 h 6845510"/>
              <a:gd name="connsiteX9" fmla="*/ 2874334 w 3693484"/>
              <a:gd name="connsiteY9" fmla="*/ 563772 h 6845510"/>
              <a:gd name="connsiteX10" fmla="*/ 2598109 w 3693484"/>
              <a:gd name="connsiteY10" fmla="*/ 397084 h 6845510"/>
              <a:gd name="connsiteX11" fmla="*/ 2207584 w 3693484"/>
              <a:gd name="connsiteY11" fmla="*/ 1659147 h 6845510"/>
              <a:gd name="connsiteX12" fmla="*/ 2131384 w 3693484"/>
              <a:gd name="connsiteY12" fmla="*/ 1597235 h 6845510"/>
              <a:gd name="connsiteX13" fmla="*/ 2193297 w 3693484"/>
              <a:gd name="connsiteY13" fmla="*/ 154197 h 6845510"/>
              <a:gd name="connsiteX14" fmla="*/ 1878971 w 3693484"/>
              <a:gd name="connsiteY14" fmla="*/ 163723 h 6845510"/>
              <a:gd name="connsiteX15" fmla="*/ 1798009 w 3693484"/>
              <a:gd name="connsiteY15" fmla="*/ 1554373 h 6845510"/>
              <a:gd name="connsiteX16" fmla="*/ 1674184 w 3693484"/>
              <a:gd name="connsiteY16" fmla="*/ 1559134 h 6845510"/>
              <a:gd name="connsiteX17" fmla="*/ 1593221 w 3693484"/>
              <a:gd name="connsiteY17" fmla="*/ 378035 h 6845510"/>
              <a:gd name="connsiteX18" fmla="*/ 1307472 w 3693484"/>
              <a:gd name="connsiteY18" fmla="*/ 368510 h 6845510"/>
              <a:gd name="connsiteX19" fmla="*/ 1312234 w 3693484"/>
              <a:gd name="connsiteY19" fmla="*/ 1635335 h 6845510"/>
              <a:gd name="connsiteX20" fmla="*/ 1259846 w 3693484"/>
              <a:gd name="connsiteY20" fmla="*/ 2025860 h 6845510"/>
              <a:gd name="connsiteX21" fmla="*/ 902659 w 3693484"/>
              <a:gd name="connsiteY21" fmla="*/ 2302085 h 6845510"/>
              <a:gd name="connsiteX22" fmla="*/ 207334 w 3693484"/>
              <a:gd name="connsiteY22" fmla="*/ 1787735 h 6845510"/>
              <a:gd name="connsiteX23" fmla="*/ 173996 w 3693484"/>
              <a:gd name="connsiteY23" fmla="*/ 2092535 h 6845510"/>
              <a:gd name="connsiteX24" fmla="*/ 731209 w 3693484"/>
              <a:gd name="connsiteY24" fmla="*/ 2797385 h 6845510"/>
              <a:gd name="connsiteX25" fmla="*/ 1359859 w 3693484"/>
              <a:gd name="connsiteY25" fmla="*/ 3530810 h 6845510"/>
              <a:gd name="connsiteX26" fmla="*/ 1578934 w 3693484"/>
              <a:gd name="connsiteY26" fmla="*/ 4064210 h 6845510"/>
              <a:gd name="connsiteX27" fmla="*/ 1969459 w 3693484"/>
              <a:gd name="connsiteY27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874334 w 3693484"/>
              <a:gd name="connsiteY4" fmla="*/ 2216360 h 6845510"/>
              <a:gd name="connsiteX5" fmla="*/ 3512509 w 3693484"/>
              <a:gd name="connsiteY5" fmla="*/ 1301960 h 6845510"/>
              <a:gd name="connsiteX6" fmla="*/ 3298197 w 3693484"/>
              <a:gd name="connsiteY6" fmla="*/ 1178135 h 6845510"/>
              <a:gd name="connsiteX7" fmla="*/ 2607634 w 3693484"/>
              <a:gd name="connsiteY7" fmla="*/ 1878222 h 6845510"/>
              <a:gd name="connsiteX8" fmla="*/ 2531434 w 3693484"/>
              <a:gd name="connsiteY8" fmla="*/ 1821072 h 6845510"/>
              <a:gd name="connsiteX9" fmla="*/ 2874334 w 3693484"/>
              <a:gd name="connsiteY9" fmla="*/ 563772 h 6845510"/>
              <a:gd name="connsiteX10" fmla="*/ 2598109 w 3693484"/>
              <a:gd name="connsiteY10" fmla="*/ 397084 h 6845510"/>
              <a:gd name="connsiteX11" fmla="*/ 2207584 w 3693484"/>
              <a:gd name="connsiteY11" fmla="*/ 1659147 h 6845510"/>
              <a:gd name="connsiteX12" fmla="*/ 2131384 w 3693484"/>
              <a:gd name="connsiteY12" fmla="*/ 1597235 h 6845510"/>
              <a:gd name="connsiteX13" fmla="*/ 2193297 w 3693484"/>
              <a:gd name="connsiteY13" fmla="*/ 154197 h 6845510"/>
              <a:gd name="connsiteX14" fmla="*/ 1878971 w 3693484"/>
              <a:gd name="connsiteY14" fmla="*/ 163723 h 6845510"/>
              <a:gd name="connsiteX15" fmla="*/ 1798009 w 3693484"/>
              <a:gd name="connsiteY15" fmla="*/ 1554373 h 6845510"/>
              <a:gd name="connsiteX16" fmla="*/ 1674184 w 3693484"/>
              <a:gd name="connsiteY16" fmla="*/ 1559134 h 6845510"/>
              <a:gd name="connsiteX17" fmla="*/ 1593221 w 3693484"/>
              <a:gd name="connsiteY17" fmla="*/ 378035 h 6845510"/>
              <a:gd name="connsiteX18" fmla="*/ 1307472 w 3693484"/>
              <a:gd name="connsiteY18" fmla="*/ 368510 h 6845510"/>
              <a:gd name="connsiteX19" fmla="*/ 1312234 w 3693484"/>
              <a:gd name="connsiteY19" fmla="*/ 1635335 h 6845510"/>
              <a:gd name="connsiteX20" fmla="*/ 1259846 w 3693484"/>
              <a:gd name="connsiteY20" fmla="*/ 2025860 h 6845510"/>
              <a:gd name="connsiteX21" fmla="*/ 902659 w 3693484"/>
              <a:gd name="connsiteY21" fmla="*/ 2302085 h 6845510"/>
              <a:gd name="connsiteX22" fmla="*/ 207334 w 3693484"/>
              <a:gd name="connsiteY22" fmla="*/ 1787735 h 6845510"/>
              <a:gd name="connsiteX23" fmla="*/ 173996 w 3693484"/>
              <a:gd name="connsiteY23" fmla="*/ 2092535 h 6845510"/>
              <a:gd name="connsiteX24" fmla="*/ 731209 w 3693484"/>
              <a:gd name="connsiteY24" fmla="*/ 2797385 h 6845510"/>
              <a:gd name="connsiteX25" fmla="*/ 1359859 w 3693484"/>
              <a:gd name="connsiteY25" fmla="*/ 3530810 h 6845510"/>
              <a:gd name="connsiteX26" fmla="*/ 1578934 w 3693484"/>
              <a:gd name="connsiteY26" fmla="*/ 4064210 h 6845510"/>
              <a:gd name="connsiteX27" fmla="*/ 1969459 w 3693484"/>
              <a:gd name="connsiteY27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874334 w 3693484"/>
              <a:gd name="connsiteY4" fmla="*/ 2216360 h 6845510"/>
              <a:gd name="connsiteX5" fmla="*/ 3512509 w 3693484"/>
              <a:gd name="connsiteY5" fmla="*/ 1301960 h 6845510"/>
              <a:gd name="connsiteX6" fmla="*/ 3298197 w 3693484"/>
              <a:gd name="connsiteY6" fmla="*/ 1178135 h 6845510"/>
              <a:gd name="connsiteX7" fmla="*/ 2607634 w 3693484"/>
              <a:gd name="connsiteY7" fmla="*/ 1878222 h 6845510"/>
              <a:gd name="connsiteX8" fmla="*/ 2531434 w 3693484"/>
              <a:gd name="connsiteY8" fmla="*/ 1821072 h 6845510"/>
              <a:gd name="connsiteX9" fmla="*/ 2874334 w 3693484"/>
              <a:gd name="connsiteY9" fmla="*/ 563772 h 6845510"/>
              <a:gd name="connsiteX10" fmla="*/ 2598109 w 3693484"/>
              <a:gd name="connsiteY10" fmla="*/ 397084 h 6845510"/>
              <a:gd name="connsiteX11" fmla="*/ 2207584 w 3693484"/>
              <a:gd name="connsiteY11" fmla="*/ 1659147 h 6845510"/>
              <a:gd name="connsiteX12" fmla="*/ 2131384 w 3693484"/>
              <a:gd name="connsiteY12" fmla="*/ 1597235 h 6845510"/>
              <a:gd name="connsiteX13" fmla="*/ 2193297 w 3693484"/>
              <a:gd name="connsiteY13" fmla="*/ 154197 h 6845510"/>
              <a:gd name="connsiteX14" fmla="*/ 1878971 w 3693484"/>
              <a:gd name="connsiteY14" fmla="*/ 163723 h 6845510"/>
              <a:gd name="connsiteX15" fmla="*/ 1798009 w 3693484"/>
              <a:gd name="connsiteY15" fmla="*/ 1554373 h 6845510"/>
              <a:gd name="connsiteX16" fmla="*/ 1674184 w 3693484"/>
              <a:gd name="connsiteY16" fmla="*/ 1559134 h 6845510"/>
              <a:gd name="connsiteX17" fmla="*/ 1593221 w 3693484"/>
              <a:gd name="connsiteY17" fmla="*/ 378035 h 6845510"/>
              <a:gd name="connsiteX18" fmla="*/ 1307472 w 3693484"/>
              <a:gd name="connsiteY18" fmla="*/ 368510 h 6845510"/>
              <a:gd name="connsiteX19" fmla="*/ 1312234 w 3693484"/>
              <a:gd name="connsiteY19" fmla="*/ 1635335 h 6845510"/>
              <a:gd name="connsiteX20" fmla="*/ 1259846 w 3693484"/>
              <a:gd name="connsiteY20" fmla="*/ 2025860 h 6845510"/>
              <a:gd name="connsiteX21" fmla="*/ 902659 w 3693484"/>
              <a:gd name="connsiteY21" fmla="*/ 2302085 h 6845510"/>
              <a:gd name="connsiteX22" fmla="*/ 207334 w 3693484"/>
              <a:gd name="connsiteY22" fmla="*/ 1787735 h 6845510"/>
              <a:gd name="connsiteX23" fmla="*/ 173996 w 3693484"/>
              <a:gd name="connsiteY23" fmla="*/ 2092535 h 6845510"/>
              <a:gd name="connsiteX24" fmla="*/ 731209 w 3693484"/>
              <a:gd name="connsiteY24" fmla="*/ 2797385 h 6845510"/>
              <a:gd name="connsiteX25" fmla="*/ 1359859 w 3693484"/>
              <a:gd name="connsiteY25" fmla="*/ 3530810 h 6845510"/>
              <a:gd name="connsiteX26" fmla="*/ 1578934 w 3693484"/>
              <a:gd name="connsiteY26" fmla="*/ 4064210 h 6845510"/>
              <a:gd name="connsiteX27" fmla="*/ 1969459 w 3693484"/>
              <a:gd name="connsiteY27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874334 w 3693484"/>
              <a:gd name="connsiteY4" fmla="*/ 2216360 h 6845510"/>
              <a:gd name="connsiteX5" fmla="*/ 3512509 w 3693484"/>
              <a:gd name="connsiteY5" fmla="*/ 1301960 h 6845510"/>
              <a:gd name="connsiteX6" fmla="*/ 3298197 w 3693484"/>
              <a:gd name="connsiteY6" fmla="*/ 1178135 h 6845510"/>
              <a:gd name="connsiteX7" fmla="*/ 2607634 w 3693484"/>
              <a:gd name="connsiteY7" fmla="*/ 1878222 h 6845510"/>
              <a:gd name="connsiteX8" fmla="*/ 2531434 w 3693484"/>
              <a:gd name="connsiteY8" fmla="*/ 1821072 h 6845510"/>
              <a:gd name="connsiteX9" fmla="*/ 2874334 w 3693484"/>
              <a:gd name="connsiteY9" fmla="*/ 563772 h 6845510"/>
              <a:gd name="connsiteX10" fmla="*/ 2598109 w 3693484"/>
              <a:gd name="connsiteY10" fmla="*/ 397084 h 6845510"/>
              <a:gd name="connsiteX11" fmla="*/ 2207584 w 3693484"/>
              <a:gd name="connsiteY11" fmla="*/ 1659147 h 6845510"/>
              <a:gd name="connsiteX12" fmla="*/ 2131384 w 3693484"/>
              <a:gd name="connsiteY12" fmla="*/ 1597235 h 6845510"/>
              <a:gd name="connsiteX13" fmla="*/ 2193297 w 3693484"/>
              <a:gd name="connsiteY13" fmla="*/ 154197 h 6845510"/>
              <a:gd name="connsiteX14" fmla="*/ 1878971 w 3693484"/>
              <a:gd name="connsiteY14" fmla="*/ 163723 h 6845510"/>
              <a:gd name="connsiteX15" fmla="*/ 1798009 w 3693484"/>
              <a:gd name="connsiteY15" fmla="*/ 1554373 h 6845510"/>
              <a:gd name="connsiteX16" fmla="*/ 1674184 w 3693484"/>
              <a:gd name="connsiteY16" fmla="*/ 1559134 h 6845510"/>
              <a:gd name="connsiteX17" fmla="*/ 1593221 w 3693484"/>
              <a:gd name="connsiteY17" fmla="*/ 378035 h 6845510"/>
              <a:gd name="connsiteX18" fmla="*/ 1307472 w 3693484"/>
              <a:gd name="connsiteY18" fmla="*/ 368510 h 6845510"/>
              <a:gd name="connsiteX19" fmla="*/ 1312234 w 3693484"/>
              <a:gd name="connsiteY19" fmla="*/ 1635335 h 6845510"/>
              <a:gd name="connsiteX20" fmla="*/ 1259846 w 3693484"/>
              <a:gd name="connsiteY20" fmla="*/ 2025860 h 6845510"/>
              <a:gd name="connsiteX21" fmla="*/ 902659 w 3693484"/>
              <a:gd name="connsiteY21" fmla="*/ 2302085 h 6845510"/>
              <a:gd name="connsiteX22" fmla="*/ 207334 w 3693484"/>
              <a:gd name="connsiteY22" fmla="*/ 1787735 h 6845510"/>
              <a:gd name="connsiteX23" fmla="*/ 173996 w 3693484"/>
              <a:gd name="connsiteY23" fmla="*/ 2092535 h 6845510"/>
              <a:gd name="connsiteX24" fmla="*/ 731209 w 3693484"/>
              <a:gd name="connsiteY24" fmla="*/ 2797385 h 6845510"/>
              <a:gd name="connsiteX25" fmla="*/ 1359859 w 3693484"/>
              <a:gd name="connsiteY25" fmla="*/ 3530810 h 6845510"/>
              <a:gd name="connsiteX26" fmla="*/ 1578934 w 3693484"/>
              <a:gd name="connsiteY26" fmla="*/ 4064210 h 6845510"/>
              <a:gd name="connsiteX27" fmla="*/ 1969459 w 3693484"/>
              <a:gd name="connsiteY27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874334 w 3693484"/>
              <a:gd name="connsiteY4" fmla="*/ 2216360 h 6845510"/>
              <a:gd name="connsiteX5" fmla="*/ 3512509 w 3693484"/>
              <a:gd name="connsiteY5" fmla="*/ 1301960 h 6845510"/>
              <a:gd name="connsiteX6" fmla="*/ 3298197 w 3693484"/>
              <a:gd name="connsiteY6" fmla="*/ 1178135 h 6845510"/>
              <a:gd name="connsiteX7" fmla="*/ 2607634 w 3693484"/>
              <a:gd name="connsiteY7" fmla="*/ 1878222 h 6845510"/>
              <a:gd name="connsiteX8" fmla="*/ 2531434 w 3693484"/>
              <a:gd name="connsiteY8" fmla="*/ 1821072 h 6845510"/>
              <a:gd name="connsiteX9" fmla="*/ 2874334 w 3693484"/>
              <a:gd name="connsiteY9" fmla="*/ 563772 h 6845510"/>
              <a:gd name="connsiteX10" fmla="*/ 2598109 w 3693484"/>
              <a:gd name="connsiteY10" fmla="*/ 397084 h 6845510"/>
              <a:gd name="connsiteX11" fmla="*/ 2207584 w 3693484"/>
              <a:gd name="connsiteY11" fmla="*/ 1659147 h 6845510"/>
              <a:gd name="connsiteX12" fmla="*/ 2131384 w 3693484"/>
              <a:gd name="connsiteY12" fmla="*/ 1597235 h 6845510"/>
              <a:gd name="connsiteX13" fmla="*/ 2193297 w 3693484"/>
              <a:gd name="connsiteY13" fmla="*/ 154197 h 6845510"/>
              <a:gd name="connsiteX14" fmla="*/ 1878971 w 3693484"/>
              <a:gd name="connsiteY14" fmla="*/ 163723 h 6845510"/>
              <a:gd name="connsiteX15" fmla="*/ 1798009 w 3693484"/>
              <a:gd name="connsiteY15" fmla="*/ 1554373 h 6845510"/>
              <a:gd name="connsiteX16" fmla="*/ 1674184 w 3693484"/>
              <a:gd name="connsiteY16" fmla="*/ 1559134 h 6845510"/>
              <a:gd name="connsiteX17" fmla="*/ 1593221 w 3693484"/>
              <a:gd name="connsiteY17" fmla="*/ 378035 h 6845510"/>
              <a:gd name="connsiteX18" fmla="*/ 1307472 w 3693484"/>
              <a:gd name="connsiteY18" fmla="*/ 368510 h 6845510"/>
              <a:gd name="connsiteX19" fmla="*/ 1312234 w 3693484"/>
              <a:gd name="connsiteY19" fmla="*/ 1635335 h 6845510"/>
              <a:gd name="connsiteX20" fmla="*/ 1259846 w 3693484"/>
              <a:gd name="connsiteY20" fmla="*/ 2025860 h 6845510"/>
              <a:gd name="connsiteX21" fmla="*/ 902659 w 3693484"/>
              <a:gd name="connsiteY21" fmla="*/ 2302085 h 6845510"/>
              <a:gd name="connsiteX22" fmla="*/ 207334 w 3693484"/>
              <a:gd name="connsiteY22" fmla="*/ 1787735 h 6845510"/>
              <a:gd name="connsiteX23" fmla="*/ 173996 w 3693484"/>
              <a:gd name="connsiteY23" fmla="*/ 2092535 h 6845510"/>
              <a:gd name="connsiteX24" fmla="*/ 731209 w 3693484"/>
              <a:gd name="connsiteY24" fmla="*/ 2797385 h 6845510"/>
              <a:gd name="connsiteX25" fmla="*/ 1359859 w 3693484"/>
              <a:gd name="connsiteY25" fmla="*/ 3530810 h 6845510"/>
              <a:gd name="connsiteX26" fmla="*/ 1578934 w 3693484"/>
              <a:gd name="connsiteY26" fmla="*/ 4064210 h 6845510"/>
              <a:gd name="connsiteX27" fmla="*/ 1969459 w 3693484"/>
              <a:gd name="connsiteY27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874334 w 3693484"/>
              <a:gd name="connsiteY4" fmla="*/ 2216360 h 6845510"/>
              <a:gd name="connsiteX5" fmla="*/ 3512509 w 3693484"/>
              <a:gd name="connsiteY5" fmla="*/ 1301960 h 6845510"/>
              <a:gd name="connsiteX6" fmla="*/ 3298197 w 3693484"/>
              <a:gd name="connsiteY6" fmla="*/ 1178135 h 6845510"/>
              <a:gd name="connsiteX7" fmla="*/ 2607634 w 3693484"/>
              <a:gd name="connsiteY7" fmla="*/ 1878222 h 6845510"/>
              <a:gd name="connsiteX8" fmla="*/ 2531434 w 3693484"/>
              <a:gd name="connsiteY8" fmla="*/ 1821072 h 6845510"/>
              <a:gd name="connsiteX9" fmla="*/ 2874334 w 3693484"/>
              <a:gd name="connsiteY9" fmla="*/ 563772 h 6845510"/>
              <a:gd name="connsiteX10" fmla="*/ 2598109 w 3693484"/>
              <a:gd name="connsiteY10" fmla="*/ 397084 h 6845510"/>
              <a:gd name="connsiteX11" fmla="*/ 2207584 w 3693484"/>
              <a:gd name="connsiteY11" fmla="*/ 1659147 h 6845510"/>
              <a:gd name="connsiteX12" fmla="*/ 2131384 w 3693484"/>
              <a:gd name="connsiteY12" fmla="*/ 1597235 h 6845510"/>
              <a:gd name="connsiteX13" fmla="*/ 2193297 w 3693484"/>
              <a:gd name="connsiteY13" fmla="*/ 154197 h 6845510"/>
              <a:gd name="connsiteX14" fmla="*/ 1878971 w 3693484"/>
              <a:gd name="connsiteY14" fmla="*/ 163723 h 6845510"/>
              <a:gd name="connsiteX15" fmla="*/ 1798009 w 3693484"/>
              <a:gd name="connsiteY15" fmla="*/ 1554373 h 6845510"/>
              <a:gd name="connsiteX16" fmla="*/ 1674184 w 3693484"/>
              <a:gd name="connsiteY16" fmla="*/ 1559134 h 6845510"/>
              <a:gd name="connsiteX17" fmla="*/ 1593221 w 3693484"/>
              <a:gd name="connsiteY17" fmla="*/ 378035 h 6845510"/>
              <a:gd name="connsiteX18" fmla="*/ 1307472 w 3693484"/>
              <a:gd name="connsiteY18" fmla="*/ 368510 h 6845510"/>
              <a:gd name="connsiteX19" fmla="*/ 1312234 w 3693484"/>
              <a:gd name="connsiteY19" fmla="*/ 1635335 h 6845510"/>
              <a:gd name="connsiteX20" fmla="*/ 1259846 w 3693484"/>
              <a:gd name="connsiteY20" fmla="*/ 2025860 h 6845510"/>
              <a:gd name="connsiteX21" fmla="*/ 902659 w 3693484"/>
              <a:gd name="connsiteY21" fmla="*/ 2302085 h 6845510"/>
              <a:gd name="connsiteX22" fmla="*/ 207334 w 3693484"/>
              <a:gd name="connsiteY22" fmla="*/ 1787735 h 6845510"/>
              <a:gd name="connsiteX23" fmla="*/ 173996 w 3693484"/>
              <a:gd name="connsiteY23" fmla="*/ 2092535 h 6845510"/>
              <a:gd name="connsiteX24" fmla="*/ 731209 w 3693484"/>
              <a:gd name="connsiteY24" fmla="*/ 2797385 h 6845510"/>
              <a:gd name="connsiteX25" fmla="*/ 1359859 w 3693484"/>
              <a:gd name="connsiteY25" fmla="*/ 3530810 h 6845510"/>
              <a:gd name="connsiteX26" fmla="*/ 1578934 w 3693484"/>
              <a:gd name="connsiteY26" fmla="*/ 4064210 h 6845510"/>
              <a:gd name="connsiteX27" fmla="*/ 1969459 w 3693484"/>
              <a:gd name="connsiteY27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874334 w 3693484"/>
              <a:gd name="connsiteY4" fmla="*/ 2216360 h 6845510"/>
              <a:gd name="connsiteX5" fmla="*/ 3512509 w 3693484"/>
              <a:gd name="connsiteY5" fmla="*/ 1301960 h 6845510"/>
              <a:gd name="connsiteX6" fmla="*/ 3298197 w 3693484"/>
              <a:gd name="connsiteY6" fmla="*/ 1178135 h 6845510"/>
              <a:gd name="connsiteX7" fmla="*/ 2607634 w 3693484"/>
              <a:gd name="connsiteY7" fmla="*/ 1878222 h 6845510"/>
              <a:gd name="connsiteX8" fmla="*/ 2531434 w 3693484"/>
              <a:gd name="connsiteY8" fmla="*/ 1821072 h 6845510"/>
              <a:gd name="connsiteX9" fmla="*/ 2874334 w 3693484"/>
              <a:gd name="connsiteY9" fmla="*/ 563772 h 6845510"/>
              <a:gd name="connsiteX10" fmla="*/ 2598109 w 3693484"/>
              <a:gd name="connsiteY10" fmla="*/ 397084 h 6845510"/>
              <a:gd name="connsiteX11" fmla="*/ 2207584 w 3693484"/>
              <a:gd name="connsiteY11" fmla="*/ 1659147 h 6845510"/>
              <a:gd name="connsiteX12" fmla="*/ 2131384 w 3693484"/>
              <a:gd name="connsiteY12" fmla="*/ 1597235 h 6845510"/>
              <a:gd name="connsiteX13" fmla="*/ 2193297 w 3693484"/>
              <a:gd name="connsiteY13" fmla="*/ 154197 h 6845510"/>
              <a:gd name="connsiteX14" fmla="*/ 1878971 w 3693484"/>
              <a:gd name="connsiteY14" fmla="*/ 163723 h 6845510"/>
              <a:gd name="connsiteX15" fmla="*/ 1798009 w 3693484"/>
              <a:gd name="connsiteY15" fmla="*/ 1554373 h 6845510"/>
              <a:gd name="connsiteX16" fmla="*/ 1674184 w 3693484"/>
              <a:gd name="connsiteY16" fmla="*/ 1559134 h 6845510"/>
              <a:gd name="connsiteX17" fmla="*/ 1593221 w 3693484"/>
              <a:gd name="connsiteY17" fmla="*/ 378035 h 6845510"/>
              <a:gd name="connsiteX18" fmla="*/ 1307472 w 3693484"/>
              <a:gd name="connsiteY18" fmla="*/ 368510 h 6845510"/>
              <a:gd name="connsiteX19" fmla="*/ 1312234 w 3693484"/>
              <a:gd name="connsiteY19" fmla="*/ 1635335 h 6845510"/>
              <a:gd name="connsiteX20" fmla="*/ 1259846 w 3693484"/>
              <a:gd name="connsiteY20" fmla="*/ 2025860 h 6845510"/>
              <a:gd name="connsiteX21" fmla="*/ 902659 w 3693484"/>
              <a:gd name="connsiteY21" fmla="*/ 2302085 h 6845510"/>
              <a:gd name="connsiteX22" fmla="*/ 207334 w 3693484"/>
              <a:gd name="connsiteY22" fmla="*/ 1787735 h 6845510"/>
              <a:gd name="connsiteX23" fmla="*/ 173996 w 3693484"/>
              <a:gd name="connsiteY23" fmla="*/ 2092535 h 6845510"/>
              <a:gd name="connsiteX24" fmla="*/ 731209 w 3693484"/>
              <a:gd name="connsiteY24" fmla="*/ 2797385 h 6845510"/>
              <a:gd name="connsiteX25" fmla="*/ 1359859 w 3693484"/>
              <a:gd name="connsiteY25" fmla="*/ 3530810 h 6845510"/>
              <a:gd name="connsiteX26" fmla="*/ 1578934 w 3693484"/>
              <a:gd name="connsiteY26" fmla="*/ 4064210 h 6845510"/>
              <a:gd name="connsiteX27" fmla="*/ 1969459 w 3693484"/>
              <a:gd name="connsiteY27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864809 w 3693484"/>
              <a:gd name="connsiteY4" fmla="*/ 2197310 h 6845510"/>
              <a:gd name="connsiteX5" fmla="*/ 3512509 w 3693484"/>
              <a:gd name="connsiteY5" fmla="*/ 1301960 h 6845510"/>
              <a:gd name="connsiteX6" fmla="*/ 3298197 w 3693484"/>
              <a:gd name="connsiteY6" fmla="*/ 1178135 h 6845510"/>
              <a:gd name="connsiteX7" fmla="*/ 2607634 w 3693484"/>
              <a:gd name="connsiteY7" fmla="*/ 1878222 h 6845510"/>
              <a:gd name="connsiteX8" fmla="*/ 2531434 w 3693484"/>
              <a:gd name="connsiteY8" fmla="*/ 1821072 h 6845510"/>
              <a:gd name="connsiteX9" fmla="*/ 2874334 w 3693484"/>
              <a:gd name="connsiteY9" fmla="*/ 563772 h 6845510"/>
              <a:gd name="connsiteX10" fmla="*/ 2598109 w 3693484"/>
              <a:gd name="connsiteY10" fmla="*/ 397084 h 6845510"/>
              <a:gd name="connsiteX11" fmla="*/ 2207584 w 3693484"/>
              <a:gd name="connsiteY11" fmla="*/ 1659147 h 6845510"/>
              <a:gd name="connsiteX12" fmla="*/ 2131384 w 3693484"/>
              <a:gd name="connsiteY12" fmla="*/ 1597235 h 6845510"/>
              <a:gd name="connsiteX13" fmla="*/ 2193297 w 3693484"/>
              <a:gd name="connsiteY13" fmla="*/ 154197 h 6845510"/>
              <a:gd name="connsiteX14" fmla="*/ 1878971 w 3693484"/>
              <a:gd name="connsiteY14" fmla="*/ 163723 h 6845510"/>
              <a:gd name="connsiteX15" fmla="*/ 1798009 w 3693484"/>
              <a:gd name="connsiteY15" fmla="*/ 1554373 h 6845510"/>
              <a:gd name="connsiteX16" fmla="*/ 1674184 w 3693484"/>
              <a:gd name="connsiteY16" fmla="*/ 1559134 h 6845510"/>
              <a:gd name="connsiteX17" fmla="*/ 1593221 w 3693484"/>
              <a:gd name="connsiteY17" fmla="*/ 378035 h 6845510"/>
              <a:gd name="connsiteX18" fmla="*/ 1307472 w 3693484"/>
              <a:gd name="connsiteY18" fmla="*/ 368510 h 6845510"/>
              <a:gd name="connsiteX19" fmla="*/ 1312234 w 3693484"/>
              <a:gd name="connsiteY19" fmla="*/ 1635335 h 6845510"/>
              <a:gd name="connsiteX20" fmla="*/ 1259846 w 3693484"/>
              <a:gd name="connsiteY20" fmla="*/ 2025860 h 6845510"/>
              <a:gd name="connsiteX21" fmla="*/ 902659 w 3693484"/>
              <a:gd name="connsiteY21" fmla="*/ 2302085 h 6845510"/>
              <a:gd name="connsiteX22" fmla="*/ 207334 w 3693484"/>
              <a:gd name="connsiteY22" fmla="*/ 1787735 h 6845510"/>
              <a:gd name="connsiteX23" fmla="*/ 173996 w 3693484"/>
              <a:gd name="connsiteY23" fmla="*/ 2092535 h 6845510"/>
              <a:gd name="connsiteX24" fmla="*/ 731209 w 3693484"/>
              <a:gd name="connsiteY24" fmla="*/ 2797385 h 6845510"/>
              <a:gd name="connsiteX25" fmla="*/ 1359859 w 3693484"/>
              <a:gd name="connsiteY25" fmla="*/ 3530810 h 6845510"/>
              <a:gd name="connsiteX26" fmla="*/ 1578934 w 3693484"/>
              <a:gd name="connsiteY26" fmla="*/ 4064210 h 6845510"/>
              <a:gd name="connsiteX27" fmla="*/ 1969459 w 3693484"/>
              <a:gd name="connsiteY27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883859 w 3693484"/>
              <a:gd name="connsiteY4" fmla="*/ 2092535 h 6845510"/>
              <a:gd name="connsiteX5" fmla="*/ 3512509 w 3693484"/>
              <a:gd name="connsiteY5" fmla="*/ 1301960 h 6845510"/>
              <a:gd name="connsiteX6" fmla="*/ 3298197 w 3693484"/>
              <a:gd name="connsiteY6" fmla="*/ 1178135 h 6845510"/>
              <a:gd name="connsiteX7" fmla="*/ 2607634 w 3693484"/>
              <a:gd name="connsiteY7" fmla="*/ 1878222 h 6845510"/>
              <a:gd name="connsiteX8" fmla="*/ 2531434 w 3693484"/>
              <a:gd name="connsiteY8" fmla="*/ 1821072 h 6845510"/>
              <a:gd name="connsiteX9" fmla="*/ 2874334 w 3693484"/>
              <a:gd name="connsiteY9" fmla="*/ 563772 h 6845510"/>
              <a:gd name="connsiteX10" fmla="*/ 2598109 w 3693484"/>
              <a:gd name="connsiteY10" fmla="*/ 397084 h 6845510"/>
              <a:gd name="connsiteX11" fmla="*/ 2207584 w 3693484"/>
              <a:gd name="connsiteY11" fmla="*/ 1659147 h 6845510"/>
              <a:gd name="connsiteX12" fmla="*/ 2131384 w 3693484"/>
              <a:gd name="connsiteY12" fmla="*/ 1597235 h 6845510"/>
              <a:gd name="connsiteX13" fmla="*/ 2193297 w 3693484"/>
              <a:gd name="connsiteY13" fmla="*/ 154197 h 6845510"/>
              <a:gd name="connsiteX14" fmla="*/ 1878971 w 3693484"/>
              <a:gd name="connsiteY14" fmla="*/ 163723 h 6845510"/>
              <a:gd name="connsiteX15" fmla="*/ 1798009 w 3693484"/>
              <a:gd name="connsiteY15" fmla="*/ 1554373 h 6845510"/>
              <a:gd name="connsiteX16" fmla="*/ 1674184 w 3693484"/>
              <a:gd name="connsiteY16" fmla="*/ 1559134 h 6845510"/>
              <a:gd name="connsiteX17" fmla="*/ 1593221 w 3693484"/>
              <a:gd name="connsiteY17" fmla="*/ 378035 h 6845510"/>
              <a:gd name="connsiteX18" fmla="*/ 1307472 w 3693484"/>
              <a:gd name="connsiteY18" fmla="*/ 368510 h 6845510"/>
              <a:gd name="connsiteX19" fmla="*/ 1312234 w 3693484"/>
              <a:gd name="connsiteY19" fmla="*/ 1635335 h 6845510"/>
              <a:gd name="connsiteX20" fmla="*/ 1259846 w 3693484"/>
              <a:gd name="connsiteY20" fmla="*/ 2025860 h 6845510"/>
              <a:gd name="connsiteX21" fmla="*/ 902659 w 3693484"/>
              <a:gd name="connsiteY21" fmla="*/ 2302085 h 6845510"/>
              <a:gd name="connsiteX22" fmla="*/ 207334 w 3693484"/>
              <a:gd name="connsiteY22" fmla="*/ 1787735 h 6845510"/>
              <a:gd name="connsiteX23" fmla="*/ 173996 w 3693484"/>
              <a:gd name="connsiteY23" fmla="*/ 2092535 h 6845510"/>
              <a:gd name="connsiteX24" fmla="*/ 731209 w 3693484"/>
              <a:gd name="connsiteY24" fmla="*/ 2797385 h 6845510"/>
              <a:gd name="connsiteX25" fmla="*/ 1359859 w 3693484"/>
              <a:gd name="connsiteY25" fmla="*/ 3530810 h 6845510"/>
              <a:gd name="connsiteX26" fmla="*/ 1578934 w 3693484"/>
              <a:gd name="connsiteY26" fmla="*/ 4064210 h 6845510"/>
              <a:gd name="connsiteX27" fmla="*/ 1969459 w 3693484"/>
              <a:gd name="connsiteY27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921959 w 3693484"/>
              <a:gd name="connsiteY4" fmla="*/ 2097298 h 6845510"/>
              <a:gd name="connsiteX5" fmla="*/ 3512509 w 3693484"/>
              <a:gd name="connsiteY5" fmla="*/ 1301960 h 6845510"/>
              <a:gd name="connsiteX6" fmla="*/ 3298197 w 3693484"/>
              <a:gd name="connsiteY6" fmla="*/ 1178135 h 6845510"/>
              <a:gd name="connsiteX7" fmla="*/ 2607634 w 3693484"/>
              <a:gd name="connsiteY7" fmla="*/ 1878222 h 6845510"/>
              <a:gd name="connsiteX8" fmla="*/ 2531434 w 3693484"/>
              <a:gd name="connsiteY8" fmla="*/ 1821072 h 6845510"/>
              <a:gd name="connsiteX9" fmla="*/ 2874334 w 3693484"/>
              <a:gd name="connsiteY9" fmla="*/ 563772 h 6845510"/>
              <a:gd name="connsiteX10" fmla="*/ 2598109 w 3693484"/>
              <a:gd name="connsiteY10" fmla="*/ 397084 h 6845510"/>
              <a:gd name="connsiteX11" fmla="*/ 2207584 w 3693484"/>
              <a:gd name="connsiteY11" fmla="*/ 1659147 h 6845510"/>
              <a:gd name="connsiteX12" fmla="*/ 2131384 w 3693484"/>
              <a:gd name="connsiteY12" fmla="*/ 1597235 h 6845510"/>
              <a:gd name="connsiteX13" fmla="*/ 2193297 w 3693484"/>
              <a:gd name="connsiteY13" fmla="*/ 154197 h 6845510"/>
              <a:gd name="connsiteX14" fmla="*/ 1878971 w 3693484"/>
              <a:gd name="connsiteY14" fmla="*/ 163723 h 6845510"/>
              <a:gd name="connsiteX15" fmla="*/ 1798009 w 3693484"/>
              <a:gd name="connsiteY15" fmla="*/ 1554373 h 6845510"/>
              <a:gd name="connsiteX16" fmla="*/ 1674184 w 3693484"/>
              <a:gd name="connsiteY16" fmla="*/ 1559134 h 6845510"/>
              <a:gd name="connsiteX17" fmla="*/ 1593221 w 3693484"/>
              <a:gd name="connsiteY17" fmla="*/ 378035 h 6845510"/>
              <a:gd name="connsiteX18" fmla="*/ 1307472 w 3693484"/>
              <a:gd name="connsiteY18" fmla="*/ 368510 h 6845510"/>
              <a:gd name="connsiteX19" fmla="*/ 1312234 w 3693484"/>
              <a:gd name="connsiteY19" fmla="*/ 1635335 h 6845510"/>
              <a:gd name="connsiteX20" fmla="*/ 1259846 w 3693484"/>
              <a:gd name="connsiteY20" fmla="*/ 2025860 h 6845510"/>
              <a:gd name="connsiteX21" fmla="*/ 902659 w 3693484"/>
              <a:gd name="connsiteY21" fmla="*/ 2302085 h 6845510"/>
              <a:gd name="connsiteX22" fmla="*/ 207334 w 3693484"/>
              <a:gd name="connsiteY22" fmla="*/ 1787735 h 6845510"/>
              <a:gd name="connsiteX23" fmla="*/ 173996 w 3693484"/>
              <a:gd name="connsiteY23" fmla="*/ 2092535 h 6845510"/>
              <a:gd name="connsiteX24" fmla="*/ 731209 w 3693484"/>
              <a:gd name="connsiteY24" fmla="*/ 2797385 h 6845510"/>
              <a:gd name="connsiteX25" fmla="*/ 1359859 w 3693484"/>
              <a:gd name="connsiteY25" fmla="*/ 3530810 h 6845510"/>
              <a:gd name="connsiteX26" fmla="*/ 1578934 w 3693484"/>
              <a:gd name="connsiteY26" fmla="*/ 4064210 h 6845510"/>
              <a:gd name="connsiteX27" fmla="*/ 1969459 w 3693484"/>
              <a:gd name="connsiteY27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902909 w 3693484"/>
              <a:gd name="connsiteY4" fmla="*/ 2092536 h 6845510"/>
              <a:gd name="connsiteX5" fmla="*/ 3512509 w 3693484"/>
              <a:gd name="connsiteY5" fmla="*/ 1301960 h 6845510"/>
              <a:gd name="connsiteX6" fmla="*/ 3298197 w 3693484"/>
              <a:gd name="connsiteY6" fmla="*/ 1178135 h 6845510"/>
              <a:gd name="connsiteX7" fmla="*/ 2607634 w 3693484"/>
              <a:gd name="connsiteY7" fmla="*/ 1878222 h 6845510"/>
              <a:gd name="connsiteX8" fmla="*/ 2531434 w 3693484"/>
              <a:gd name="connsiteY8" fmla="*/ 1821072 h 6845510"/>
              <a:gd name="connsiteX9" fmla="*/ 2874334 w 3693484"/>
              <a:gd name="connsiteY9" fmla="*/ 563772 h 6845510"/>
              <a:gd name="connsiteX10" fmla="*/ 2598109 w 3693484"/>
              <a:gd name="connsiteY10" fmla="*/ 397084 h 6845510"/>
              <a:gd name="connsiteX11" fmla="*/ 2207584 w 3693484"/>
              <a:gd name="connsiteY11" fmla="*/ 1659147 h 6845510"/>
              <a:gd name="connsiteX12" fmla="*/ 2131384 w 3693484"/>
              <a:gd name="connsiteY12" fmla="*/ 1597235 h 6845510"/>
              <a:gd name="connsiteX13" fmla="*/ 2193297 w 3693484"/>
              <a:gd name="connsiteY13" fmla="*/ 154197 h 6845510"/>
              <a:gd name="connsiteX14" fmla="*/ 1878971 w 3693484"/>
              <a:gd name="connsiteY14" fmla="*/ 163723 h 6845510"/>
              <a:gd name="connsiteX15" fmla="*/ 1798009 w 3693484"/>
              <a:gd name="connsiteY15" fmla="*/ 1554373 h 6845510"/>
              <a:gd name="connsiteX16" fmla="*/ 1674184 w 3693484"/>
              <a:gd name="connsiteY16" fmla="*/ 1559134 h 6845510"/>
              <a:gd name="connsiteX17" fmla="*/ 1593221 w 3693484"/>
              <a:gd name="connsiteY17" fmla="*/ 378035 h 6845510"/>
              <a:gd name="connsiteX18" fmla="*/ 1307472 w 3693484"/>
              <a:gd name="connsiteY18" fmla="*/ 368510 h 6845510"/>
              <a:gd name="connsiteX19" fmla="*/ 1312234 w 3693484"/>
              <a:gd name="connsiteY19" fmla="*/ 1635335 h 6845510"/>
              <a:gd name="connsiteX20" fmla="*/ 1259846 w 3693484"/>
              <a:gd name="connsiteY20" fmla="*/ 2025860 h 6845510"/>
              <a:gd name="connsiteX21" fmla="*/ 902659 w 3693484"/>
              <a:gd name="connsiteY21" fmla="*/ 2302085 h 6845510"/>
              <a:gd name="connsiteX22" fmla="*/ 207334 w 3693484"/>
              <a:gd name="connsiteY22" fmla="*/ 1787735 h 6845510"/>
              <a:gd name="connsiteX23" fmla="*/ 173996 w 3693484"/>
              <a:gd name="connsiteY23" fmla="*/ 2092535 h 6845510"/>
              <a:gd name="connsiteX24" fmla="*/ 731209 w 3693484"/>
              <a:gd name="connsiteY24" fmla="*/ 2797385 h 6845510"/>
              <a:gd name="connsiteX25" fmla="*/ 1359859 w 3693484"/>
              <a:gd name="connsiteY25" fmla="*/ 3530810 h 6845510"/>
              <a:gd name="connsiteX26" fmla="*/ 1578934 w 3693484"/>
              <a:gd name="connsiteY26" fmla="*/ 4064210 h 6845510"/>
              <a:gd name="connsiteX27" fmla="*/ 1969459 w 3693484"/>
              <a:gd name="connsiteY27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902909 w 3693484"/>
              <a:gd name="connsiteY4" fmla="*/ 2092536 h 6845510"/>
              <a:gd name="connsiteX5" fmla="*/ 3512509 w 3693484"/>
              <a:gd name="connsiteY5" fmla="*/ 1301960 h 6845510"/>
              <a:gd name="connsiteX6" fmla="*/ 3298197 w 3693484"/>
              <a:gd name="connsiteY6" fmla="*/ 1178135 h 6845510"/>
              <a:gd name="connsiteX7" fmla="*/ 2607634 w 3693484"/>
              <a:gd name="connsiteY7" fmla="*/ 1878222 h 6845510"/>
              <a:gd name="connsiteX8" fmla="*/ 2531434 w 3693484"/>
              <a:gd name="connsiteY8" fmla="*/ 1821072 h 6845510"/>
              <a:gd name="connsiteX9" fmla="*/ 2874334 w 3693484"/>
              <a:gd name="connsiteY9" fmla="*/ 563772 h 6845510"/>
              <a:gd name="connsiteX10" fmla="*/ 2598109 w 3693484"/>
              <a:gd name="connsiteY10" fmla="*/ 397084 h 6845510"/>
              <a:gd name="connsiteX11" fmla="*/ 2207584 w 3693484"/>
              <a:gd name="connsiteY11" fmla="*/ 1659147 h 6845510"/>
              <a:gd name="connsiteX12" fmla="*/ 2131384 w 3693484"/>
              <a:gd name="connsiteY12" fmla="*/ 1597235 h 6845510"/>
              <a:gd name="connsiteX13" fmla="*/ 2193297 w 3693484"/>
              <a:gd name="connsiteY13" fmla="*/ 154197 h 6845510"/>
              <a:gd name="connsiteX14" fmla="*/ 1878971 w 3693484"/>
              <a:gd name="connsiteY14" fmla="*/ 163723 h 6845510"/>
              <a:gd name="connsiteX15" fmla="*/ 1798009 w 3693484"/>
              <a:gd name="connsiteY15" fmla="*/ 1554373 h 6845510"/>
              <a:gd name="connsiteX16" fmla="*/ 1674184 w 3693484"/>
              <a:gd name="connsiteY16" fmla="*/ 1559134 h 6845510"/>
              <a:gd name="connsiteX17" fmla="*/ 1593221 w 3693484"/>
              <a:gd name="connsiteY17" fmla="*/ 378035 h 6845510"/>
              <a:gd name="connsiteX18" fmla="*/ 1307472 w 3693484"/>
              <a:gd name="connsiteY18" fmla="*/ 368510 h 6845510"/>
              <a:gd name="connsiteX19" fmla="*/ 1312234 w 3693484"/>
              <a:gd name="connsiteY19" fmla="*/ 1635335 h 6845510"/>
              <a:gd name="connsiteX20" fmla="*/ 1259846 w 3693484"/>
              <a:gd name="connsiteY20" fmla="*/ 2025860 h 6845510"/>
              <a:gd name="connsiteX21" fmla="*/ 902659 w 3693484"/>
              <a:gd name="connsiteY21" fmla="*/ 2302085 h 6845510"/>
              <a:gd name="connsiteX22" fmla="*/ 207334 w 3693484"/>
              <a:gd name="connsiteY22" fmla="*/ 1787735 h 6845510"/>
              <a:gd name="connsiteX23" fmla="*/ 173996 w 3693484"/>
              <a:gd name="connsiteY23" fmla="*/ 2092535 h 6845510"/>
              <a:gd name="connsiteX24" fmla="*/ 731209 w 3693484"/>
              <a:gd name="connsiteY24" fmla="*/ 2797385 h 6845510"/>
              <a:gd name="connsiteX25" fmla="*/ 1359859 w 3693484"/>
              <a:gd name="connsiteY25" fmla="*/ 3530810 h 6845510"/>
              <a:gd name="connsiteX26" fmla="*/ 1578934 w 3693484"/>
              <a:gd name="connsiteY26" fmla="*/ 4064210 h 6845510"/>
              <a:gd name="connsiteX27" fmla="*/ 1969459 w 3693484"/>
              <a:gd name="connsiteY27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902909 w 3693484"/>
              <a:gd name="connsiteY4" fmla="*/ 2092536 h 6845510"/>
              <a:gd name="connsiteX5" fmla="*/ 3512509 w 3693484"/>
              <a:gd name="connsiteY5" fmla="*/ 1301960 h 6845510"/>
              <a:gd name="connsiteX6" fmla="*/ 3298197 w 3693484"/>
              <a:gd name="connsiteY6" fmla="*/ 1178135 h 6845510"/>
              <a:gd name="connsiteX7" fmla="*/ 2607634 w 3693484"/>
              <a:gd name="connsiteY7" fmla="*/ 1878222 h 6845510"/>
              <a:gd name="connsiteX8" fmla="*/ 2531434 w 3693484"/>
              <a:gd name="connsiteY8" fmla="*/ 1821072 h 6845510"/>
              <a:gd name="connsiteX9" fmla="*/ 2874334 w 3693484"/>
              <a:gd name="connsiteY9" fmla="*/ 563772 h 6845510"/>
              <a:gd name="connsiteX10" fmla="*/ 2598109 w 3693484"/>
              <a:gd name="connsiteY10" fmla="*/ 397084 h 6845510"/>
              <a:gd name="connsiteX11" fmla="*/ 2207584 w 3693484"/>
              <a:gd name="connsiteY11" fmla="*/ 1659147 h 6845510"/>
              <a:gd name="connsiteX12" fmla="*/ 2131384 w 3693484"/>
              <a:gd name="connsiteY12" fmla="*/ 1597235 h 6845510"/>
              <a:gd name="connsiteX13" fmla="*/ 2193297 w 3693484"/>
              <a:gd name="connsiteY13" fmla="*/ 154197 h 6845510"/>
              <a:gd name="connsiteX14" fmla="*/ 1878971 w 3693484"/>
              <a:gd name="connsiteY14" fmla="*/ 163723 h 6845510"/>
              <a:gd name="connsiteX15" fmla="*/ 1798009 w 3693484"/>
              <a:gd name="connsiteY15" fmla="*/ 1554373 h 6845510"/>
              <a:gd name="connsiteX16" fmla="*/ 1674184 w 3693484"/>
              <a:gd name="connsiteY16" fmla="*/ 1559134 h 6845510"/>
              <a:gd name="connsiteX17" fmla="*/ 1593221 w 3693484"/>
              <a:gd name="connsiteY17" fmla="*/ 378035 h 6845510"/>
              <a:gd name="connsiteX18" fmla="*/ 1307472 w 3693484"/>
              <a:gd name="connsiteY18" fmla="*/ 368510 h 6845510"/>
              <a:gd name="connsiteX19" fmla="*/ 1312234 w 3693484"/>
              <a:gd name="connsiteY19" fmla="*/ 1635335 h 6845510"/>
              <a:gd name="connsiteX20" fmla="*/ 1259846 w 3693484"/>
              <a:gd name="connsiteY20" fmla="*/ 2025860 h 6845510"/>
              <a:gd name="connsiteX21" fmla="*/ 902659 w 3693484"/>
              <a:gd name="connsiteY21" fmla="*/ 2302085 h 6845510"/>
              <a:gd name="connsiteX22" fmla="*/ 207334 w 3693484"/>
              <a:gd name="connsiteY22" fmla="*/ 1787735 h 6845510"/>
              <a:gd name="connsiteX23" fmla="*/ 173996 w 3693484"/>
              <a:gd name="connsiteY23" fmla="*/ 2092535 h 6845510"/>
              <a:gd name="connsiteX24" fmla="*/ 731209 w 3693484"/>
              <a:gd name="connsiteY24" fmla="*/ 2797385 h 6845510"/>
              <a:gd name="connsiteX25" fmla="*/ 1359859 w 3693484"/>
              <a:gd name="connsiteY25" fmla="*/ 3530810 h 6845510"/>
              <a:gd name="connsiteX26" fmla="*/ 1578934 w 3693484"/>
              <a:gd name="connsiteY26" fmla="*/ 4064210 h 6845510"/>
              <a:gd name="connsiteX27" fmla="*/ 1969459 w 3693484"/>
              <a:gd name="connsiteY27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750508 w 3693484"/>
              <a:gd name="connsiteY4" fmla="*/ 2764048 h 6845510"/>
              <a:gd name="connsiteX5" fmla="*/ 2902909 w 3693484"/>
              <a:gd name="connsiteY5" fmla="*/ 2092536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31209 w 3693484"/>
              <a:gd name="connsiteY25" fmla="*/ 2797385 h 6845510"/>
              <a:gd name="connsiteX26" fmla="*/ 1359859 w 3693484"/>
              <a:gd name="connsiteY26" fmla="*/ 3530810 h 6845510"/>
              <a:gd name="connsiteX27" fmla="*/ 1578934 w 3693484"/>
              <a:gd name="connsiteY27" fmla="*/ 4064210 h 6845510"/>
              <a:gd name="connsiteX28" fmla="*/ 1969459 w 3693484"/>
              <a:gd name="connsiteY28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750508 w 3693484"/>
              <a:gd name="connsiteY4" fmla="*/ 2764048 h 6845510"/>
              <a:gd name="connsiteX5" fmla="*/ 2902909 w 3693484"/>
              <a:gd name="connsiteY5" fmla="*/ 2092536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31209 w 3693484"/>
              <a:gd name="connsiteY25" fmla="*/ 2797385 h 6845510"/>
              <a:gd name="connsiteX26" fmla="*/ 1359859 w 3693484"/>
              <a:gd name="connsiteY26" fmla="*/ 3530810 h 6845510"/>
              <a:gd name="connsiteX27" fmla="*/ 1578934 w 3693484"/>
              <a:gd name="connsiteY27" fmla="*/ 4064210 h 6845510"/>
              <a:gd name="connsiteX28" fmla="*/ 1969459 w 3693484"/>
              <a:gd name="connsiteY28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750508 w 3693484"/>
              <a:gd name="connsiteY4" fmla="*/ 2764048 h 6845510"/>
              <a:gd name="connsiteX5" fmla="*/ 2902909 w 3693484"/>
              <a:gd name="connsiteY5" fmla="*/ 2092536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31209 w 3693484"/>
              <a:gd name="connsiteY25" fmla="*/ 2797385 h 6845510"/>
              <a:gd name="connsiteX26" fmla="*/ 1359859 w 3693484"/>
              <a:gd name="connsiteY26" fmla="*/ 3530810 h 6845510"/>
              <a:gd name="connsiteX27" fmla="*/ 1578934 w 3693484"/>
              <a:gd name="connsiteY27" fmla="*/ 4064210 h 6845510"/>
              <a:gd name="connsiteX28" fmla="*/ 1969459 w 3693484"/>
              <a:gd name="connsiteY28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55247 w 3693484"/>
              <a:gd name="connsiteY3" fmla="*/ 3373648 h 6845510"/>
              <a:gd name="connsiteX4" fmla="*/ 2750508 w 3693484"/>
              <a:gd name="connsiteY4" fmla="*/ 2764048 h 6845510"/>
              <a:gd name="connsiteX5" fmla="*/ 2902909 w 3693484"/>
              <a:gd name="connsiteY5" fmla="*/ 2092536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31209 w 3693484"/>
              <a:gd name="connsiteY25" fmla="*/ 2797385 h 6845510"/>
              <a:gd name="connsiteX26" fmla="*/ 1359859 w 3693484"/>
              <a:gd name="connsiteY26" fmla="*/ 3530810 h 6845510"/>
              <a:gd name="connsiteX27" fmla="*/ 1578934 w 3693484"/>
              <a:gd name="connsiteY27" fmla="*/ 4064210 h 6845510"/>
              <a:gd name="connsiteX28" fmla="*/ 1969459 w 3693484"/>
              <a:gd name="connsiteY28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55247 w 3693484"/>
              <a:gd name="connsiteY3" fmla="*/ 3373648 h 6845510"/>
              <a:gd name="connsiteX4" fmla="*/ 2750508 w 3693484"/>
              <a:gd name="connsiteY4" fmla="*/ 2764048 h 6845510"/>
              <a:gd name="connsiteX5" fmla="*/ 2902909 w 3693484"/>
              <a:gd name="connsiteY5" fmla="*/ 2092536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31209 w 3693484"/>
              <a:gd name="connsiteY25" fmla="*/ 2797385 h 6845510"/>
              <a:gd name="connsiteX26" fmla="*/ 1359859 w 3693484"/>
              <a:gd name="connsiteY26" fmla="*/ 3530810 h 6845510"/>
              <a:gd name="connsiteX27" fmla="*/ 1578934 w 3693484"/>
              <a:gd name="connsiteY27" fmla="*/ 4064210 h 6845510"/>
              <a:gd name="connsiteX28" fmla="*/ 1969459 w 3693484"/>
              <a:gd name="connsiteY28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55247 w 3693484"/>
              <a:gd name="connsiteY3" fmla="*/ 3373648 h 6845510"/>
              <a:gd name="connsiteX4" fmla="*/ 2750508 w 3693484"/>
              <a:gd name="connsiteY4" fmla="*/ 2764048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31209 w 3693484"/>
              <a:gd name="connsiteY25" fmla="*/ 2797385 h 6845510"/>
              <a:gd name="connsiteX26" fmla="*/ 1359859 w 3693484"/>
              <a:gd name="connsiteY26" fmla="*/ 3530810 h 6845510"/>
              <a:gd name="connsiteX27" fmla="*/ 1578934 w 3693484"/>
              <a:gd name="connsiteY27" fmla="*/ 4064210 h 6845510"/>
              <a:gd name="connsiteX28" fmla="*/ 1969459 w 3693484"/>
              <a:gd name="connsiteY28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55247 w 3693484"/>
              <a:gd name="connsiteY3" fmla="*/ 3373648 h 6845510"/>
              <a:gd name="connsiteX4" fmla="*/ 2750508 w 3693484"/>
              <a:gd name="connsiteY4" fmla="*/ 2764048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31209 w 3693484"/>
              <a:gd name="connsiteY25" fmla="*/ 2797385 h 6845510"/>
              <a:gd name="connsiteX26" fmla="*/ 1359859 w 3693484"/>
              <a:gd name="connsiteY26" fmla="*/ 3530810 h 6845510"/>
              <a:gd name="connsiteX27" fmla="*/ 1578934 w 3693484"/>
              <a:gd name="connsiteY27" fmla="*/ 4064210 h 6845510"/>
              <a:gd name="connsiteX28" fmla="*/ 1969459 w 3693484"/>
              <a:gd name="connsiteY28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55247 w 3693484"/>
              <a:gd name="connsiteY3" fmla="*/ 3373648 h 6845510"/>
              <a:gd name="connsiteX4" fmla="*/ 2750508 w 3693484"/>
              <a:gd name="connsiteY4" fmla="*/ 2764048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31209 w 3693484"/>
              <a:gd name="connsiteY25" fmla="*/ 2797385 h 6845510"/>
              <a:gd name="connsiteX26" fmla="*/ 1359859 w 3693484"/>
              <a:gd name="connsiteY26" fmla="*/ 3530810 h 6845510"/>
              <a:gd name="connsiteX27" fmla="*/ 1578934 w 3693484"/>
              <a:gd name="connsiteY27" fmla="*/ 4064210 h 6845510"/>
              <a:gd name="connsiteX28" fmla="*/ 1969459 w 3693484"/>
              <a:gd name="connsiteY28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7147 w 3693484"/>
              <a:gd name="connsiteY3" fmla="*/ 3354598 h 6845510"/>
              <a:gd name="connsiteX4" fmla="*/ 2750508 w 3693484"/>
              <a:gd name="connsiteY4" fmla="*/ 2764048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31209 w 3693484"/>
              <a:gd name="connsiteY25" fmla="*/ 2797385 h 6845510"/>
              <a:gd name="connsiteX26" fmla="*/ 1359859 w 3693484"/>
              <a:gd name="connsiteY26" fmla="*/ 3530810 h 6845510"/>
              <a:gd name="connsiteX27" fmla="*/ 1578934 w 3693484"/>
              <a:gd name="connsiteY27" fmla="*/ 4064210 h 6845510"/>
              <a:gd name="connsiteX28" fmla="*/ 1969459 w 3693484"/>
              <a:gd name="connsiteY28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7147 w 3693484"/>
              <a:gd name="connsiteY3" fmla="*/ 3354598 h 6845510"/>
              <a:gd name="connsiteX4" fmla="*/ 2731458 w 3693484"/>
              <a:gd name="connsiteY4" fmla="*/ 27354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31209 w 3693484"/>
              <a:gd name="connsiteY25" fmla="*/ 2797385 h 6845510"/>
              <a:gd name="connsiteX26" fmla="*/ 1359859 w 3693484"/>
              <a:gd name="connsiteY26" fmla="*/ 3530810 h 6845510"/>
              <a:gd name="connsiteX27" fmla="*/ 1578934 w 3693484"/>
              <a:gd name="connsiteY27" fmla="*/ 4064210 h 6845510"/>
              <a:gd name="connsiteX28" fmla="*/ 1969459 w 3693484"/>
              <a:gd name="connsiteY28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7147 w 3693484"/>
              <a:gd name="connsiteY3" fmla="*/ 3354598 h 6845510"/>
              <a:gd name="connsiteX4" fmla="*/ 2731458 w 3693484"/>
              <a:gd name="connsiteY4" fmla="*/ 27354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31209 w 3693484"/>
              <a:gd name="connsiteY25" fmla="*/ 2797385 h 6845510"/>
              <a:gd name="connsiteX26" fmla="*/ 1359859 w 3693484"/>
              <a:gd name="connsiteY26" fmla="*/ 3530810 h 6845510"/>
              <a:gd name="connsiteX27" fmla="*/ 1578934 w 3693484"/>
              <a:gd name="connsiteY27" fmla="*/ 4064210 h 6845510"/>
              <a:gd name="connsiteX28" fmla="*/ 1969459 w 3693484"/>
              <a:gd name="connsiteY28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7147 w 3693484"/>
              <a:gd name="connsiteY3" fmla="*/ 3354598 h 6845510"/>
              <a:gd name="connsiteX4" fmla="*/ 2731458 w 3693484"/>
              <a:gd name="connsiteY4" fmla="*/ 27354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31209 w 3693484"/>
              <a:gd name="connsiteY25" fmla="*/ 2797385 h 6845510"/>
              <a:gd name="connsiteX26" fmla="*/ 1359859 w 3693484"/>
              <a:gd name="connsiteY26" fmla="*/ 3530810 h 6845510"/>
              <a:gd name="connsiteX27" fmla="*/ 1578934 w 3693484"/>
              <a:gd name="connsiteY27" fmla="*/ 4064210 h 6845510"/>
              <a:gd name="connsiteX28" fmla="*/ 1969459 w 3693484"/>
              <a:gd name="connsiteY28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50484 w 3693484"/>
              <a:gd name="connsiteY3" fmla="*/ 3354598 h 6845510"/>
              <a:gd name="connsiteX4" fmla="*/ 2731458 w 3693484"/>
              <a:gd name="connsiteY4" fmla="*/ 27354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31209 w 3693484"/>
              <a:gd name="connsiteY25" fmla="*/ 2797385 h 6845510"/>
              <a:gd name="connsiteX26" fmla="*/ 1359859 w 3693484"/>
              <a:gd name="connsiteY26" fmla="*/ 3530810 h 6845510"/>
              <a:gd name="connsiteX27" fmla="*/ 1578934 w 3693484"/>
              <a:gd name="connsiteY27" fmla="*/ 4064210 h 6845510"/>
              <a:gd name="connsiteX28" fmla="*/ 1969459 w 3693484"/>
              <a:gd name="connsiteY28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50484 w 3693484"/>
              <a:gd name="connsiteY3" fmla="*/ 3354598 h 6845510"/>
              <a:gd name="connsiteX4" fmla="*/ 2755270 w 3693484"/>
              <a:gd name="connsiteY4" fmla="*/ 28116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31209 w 3693484"/>
              <a:gd name="connsiteY25" fmla="*/ 2797385 h 6845510"/>
              <a:gd name="connsiteX26" fmla="*/ 1359859 w 3693484"/>
              <a:gd name="connsiteY26" fmla="*/ 3530810 h 6845510"/>
              <a:gd name="connsiteX27" fmla="*/ 1578934 w 3693484"/>
              <a:gd name="connsiteY27" fmla="*/ 4064210 h 6845510"/>
              <a:gd name="connsiteX28" fmla="*/ 1969459 w 3693484"/>
              <a:gd name="connsiteY28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50484 w 3693484"/>
              <a:gd name="connsiteY3" fmla="*/ 3354598 h 6845510"/>
              <a:gd name="connsiteX4" fmla="*/ 2755270 w 3693484"/>
              <a:gd name="connsiteY4" fmla="*/ 28116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31209 w 3693484"/>
              <a:gd name="connsiteY25" fmla="*/ 2797385 h 6845510"/>
              <a:gd name="connsiteX26" fmla="*/ 1359859 w 3693484"/>
              <a:gd name="connsiteY26" fmla="*/ 3530810 h 6845510"/>
              <a:gd name="connsiteX27" fmla="*/ 1578934 w 3693484"/>
              <a:gd name="connsiteY27" fmla="*/ 4064210 h 6845510"/>
              <a:gd name="connsiteX28" fmla="*/ 1969459 w 3693484"/>
              <a:gd name="connsiteY28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50484 w 3693484"/>
              <a:gd name="connsiteY3" fmla="*/ 3354598 h 6845510"/>
              <a:gd name="connsiteX4" fmla="*/ 2755270 w 3693484"/>
              <a:gd name="connsiteY4" fmla="*/ 28116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31209 w 3693484"/>
              <a:gd name="connsiteY25" fmla="*/ 2797385 h 6845510"/>
              <a:gd name="connsiteX26" fmla="*/ 1359859 w 3693484"/>
              <a:gd name="connsiteY26" fmla="*/ 3530810 h 6845510"/>
              <a:gd name="connsiteX27" fmla="*/ 1578934 w 3693484"/>
              <a:gd name="connsiteY27" fmla="*/ 4064210 h 6845510"/>
              <a:gd name="connsiteX28" fmla="*/ 1969459 w 3693484"/>
              <a:gd name="connsiteY28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7146 w 3693484"/>
              <a:gd name="connsiteY3" fmla="*/ 3345073 h 6845510"/>
              <a:gd name="connsiteX4" fmla="*/ 2755270 w 3693484"/>
              <a:gd name="connsiteY4" fmla="*/ 28116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31209 w 3693484"/>
              <a:gd name="connsiteY25" fmla="*/ 2797385 h 6845510"/>
              <a:gd name="connsiteX26" fmla="*/ 1359859 w 3693484"/>
              <a:gd name="connsiteY26" fmla="*/ 3530810 h 6845510"/>
              <a:gd name="connsiteX27" fmla="*/ 1578934 w 3693484"/>
              <a:gd name="connsiteY27" fmla="*/ 4064210 h 6845510"/>
              <a:gd name="connsiteX28" fmla="*/ 1969459 w 3693484"/>
              <a:gd name="connsiteY28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7146 w 3693484"/>
              <a:gd name="connsiteY3" fmla="*/ 3345073 h 6845510"/>
              <a:gd name="connsiteX4" fmla="*/ 2755270 w 3693484"/>
              <a:gd name="connsiteY4" fmla="*/ 28116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31209 w 3693484"/>
              <a:gd name="connsiteY25" fmla="*/ 2797385 h 6845510"/>
              <a:gd name="connsiteX26" fmla="*/ 1359859 w 3693484"/>
              <a:gd name="connsiteY26" fmla="*/ 3530810 h 6845510"/>
              <a:gd name="connsiteX27" fmla="*/ 1578934 w 3693484"/>
              <a:gd name="connsiteY27" fmla="*/ 4064210 h 6845510"/>
              <a:gd name="connsiteX28" fmla="*/ 1969459 w 3693484"/>
              <a:gd name="connsiteY28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55259 w 3693484"/>
              <a:gd name="connsiteY2" fmla="*/ 3878472 h 6845510"/>
              <a:gd name="connsiteX3" fmla="*/ 2517146 w 3693484"/>
              <a:gd name="connsiteY3" fmla="*/ 3345073 h 6845510"/>
              <a:gd name="connsiteX4" fmla="*/ 2755270 w 3693484"/>
              <a:gd name="connsiteY4" fmla="*/ 28116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31209 w 3693484"/>
              <a:gd name="connsiteY25" fmla="*/ 2797385 h 6845510"/>
              <a:gd name="connsiteX26" fmla="*/ 1359859 w 3693484"/>
              <a:gd name="connsiteY26" fmla="*/ 3530810 h 6845510"/>
              <a:gd name="connsiteX27" fmla="*/ 1578934 w 3693484"/>
              <a:gd name="connsiteY27" fmla="*/ 4064210 h 6845510"/>
              <a:gd name="connsiteX28" fmla="*/ 1969459 w 3693484"/>
              <a:gd name="connsiteY28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55259 w 3693484"/>
              <a:gd name="connsiteY2" fmla="*/ 3878472 h 6845510"/>
              <a:gd name="connsiteX3" fmla="*/ 2517146 w 3693484"/>
              <a:gd name="connsiteY3" fmla="*/ 3345073 h 6845510"/>
              <a:gd name="connsiteX4" fmla="*/ 2755270 w 3693484"/>
              <a:gd name="connsiteY4" fmla="*/ 28116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31209 w 3693484"/>
              <a:gd name="connsiteY25" fmla="*/ 2797385 h 6845510"/>
              <a:gd name="connsiteX26" fmla="*/ 1388433 w 3693484"/>
              <a:gd name="connsiteY26" fmla="*/ 3516523 h 6845510"/>
              <a:gd name="connsiteX27" fmla="*/ 1359859 w 3693484"/>
              <a:gd name="connsiteY27" fmla="*/ 3530810 h 6845510"/>
              <a:gd name="connsiteX28" fmla="*/ 1578934 w 3693484"/>
              <a:gd name="connsiteY28" fmla="*/ 4064210 h 6845510"/>
              <a:gd name="connsiteX29" fmla="*/ 1969459 w 3693484"/>
              <a:gd name="connsiteY29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55259 w 3693484"/>
              <a:gd name="connsiteY2" fmla="*/ 3878472 h 6845510"/>
              <a:gd name="connsiteX3" fmla="*/ 2517146 w 3693484"/>
              <a:gd name="connsiteY3" fmla="*/ 3345073 h 6845510"/>
              <a:gd name="connsiteX4" fmla="*/ 2755270 w 3693484"/>
              <a:gd name="connsiteY4" fmla="*/ 28116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31209 w 3693484"/>
              <a:gd name="connsiteY25" fmla="*/ 2797385 h 6845510"/>
              <a:gd name="connsiteX26" fmla="*/ 1388433 w 3693484"/>
              <a:gd name="connsiteY26" fmla="*/ 3516523 h 6845510"/>
              <a:gd name="connsiteX27" fmla="*/ 1359859 w 3693484"/>
              <a:gd name="connsiteY27" fmla="*/ 3530810 h 6845510"/>
              <a:gd name="connsiteX28" fmla="*/ 1578934 w 3693484"/>
              <a:gd name="connsiteY28" fmla="*/ 4064210 h 6845510"/>
              <a:gd name="connsiteX29" fmla="*/ 1969459 w 3693484"/>
              <a:gd name="connsiteY29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55259 w 3693484"/>
              <a:gd name="connsiteY2" fmla="*/ 3878472 h 6845510"/>
              <a:gd name="connsiteX3" fmla="*/ 2517146 w 3693484"/>
              <a:gd name="connsiteY3" fmla="*/ 3345073 h 6845510"/>
              <a:gd name="connsiteX4" fmla="*/ 2755270 w 3693484"/>
              <a:gd name="connsiteY4" fmla="*/ 28116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31209 w 3693484"/>
              <a:gd name="connsiteY25" fmla="*/ 2797385 h 6845510"/>
              <a:gd name="connsiteX26" fmla="*/ 1388433 w 3693484"/>
              <a:gd name="connsiteY26" fmla="*/ 3516523 h 6845510"/>
              <a:gd name="connsiteX27" fmla="*/ 1359859 w 3693484"/>
              <a:gd name="connsiteY27" fmla="*/ 3530810 h 6845510"/>
              <a:gd name="connsiteX28" fmla="*/ 1578934 w 3693484"/>
              <a:gd name="connsiteY28" fmla="*/ 4064210 h 6845510"/>
              <a:gd name="connsiteX29" fmla="*/ 1969459 w 3693484"/>
              <a:gd name="connsiteY29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55259 w 3693484"/>
              <a:gd name="connsiteY2" fmla="*/ 3878472 h 6845510"/>
              <a:gd name="connsiteX3" fmla="*/ 2517146 w 3693484"/>
              <a:gd name="connsiteY3" fmla="*/ 3345073 h 6845510"/>
              <a:gd name="connsiteX4" fmla="*/ 2755270 w 3693484"/>
              <a:gd name="connsiteY4" fmla="*/ 28116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21684 w 3693484"/>
              <a:gd name="connsiteY25" fmla="*/ 2787860 h 6845510"/>
              <a:gd name="connsiteX26" fmla="*/ 1388433 w 3693484"/>
              <a:gd name="connsiteY26" fmla="*/ 3516523 h 6845510"/>
              <a:gd name="connsiteX27" fmla="*/ 1359859 w 3693484"/>
              <a:gd name="connsiteY27" fmla="*/ 3530810 h 6845510"/>
              <a:gd name="connsiteX28" fmla="*/ 1578934 w 3693484"/>
              <a:gd name="connsiteY28" fmla="*/ 4064210 h 6845510"/>
              <a:gd name="connsiteX29" fmla="*/ 1969459 w 3693484"/>
              <a:gd name="connsiteY29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55259 w 3693484"/>
              <a:gd name="connsiteY2" fmla="*/ 3878472 h 6845510"/>
              <a:gd name="connsiteX3" fmla="*/ 2517146 w 3693484"/>
              <a:gd name="connsiteY3" fmla="*/ 3345073 h 6845510"/>
              <a:gd name="connsiteX4" fmla="*/ 2755270 w 3693484"/>
              <a:gd name="connsiteY4" fmla="*/ 28116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21684 w 3693484"/>
              <a:gd name="connsiteY25" fmla="*/ 2787860 h 6845510"/>
              <a:gd name="connsiteX26" fmla="*/ 1388433 w 3693484"/>
              <a:gd name="connsiteY26" fmla="*/ 3516523 h 6845510"/>
              <a:gd name="connsiteX27" fmla="*/ 1359859 w 3693484"/>
              <a:gd name="connsiteY27" fmla="*/ 3530810 h 6845510"/>
              <a:gd name="connsiteX28" fmla="*/ 1578934 w 3693484"/>
              <a:gd name="connsiteY28" fmla="*/ 4064210 h 6845510"/>
              <a:gd name="connsiteX29" fmla="*/ 1969459 w 3693484"/>
              <a:gd name="connsiteY29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55259 w 3693484"/>
              <a:gd name="connsiteY2" fmla="*/ 3878472 h 6845510"/>
              <a:gd name="connsiteX3" fmla="*/ 2517146 w 3693484"/>
              <a:gd name="connsiteY3" fmla="*/ 3345073 h 6845510"/>
              <a:gd name="connsiteX4" fmla="*/ 2755270 w 3693484"/>
              <a:gd name="connsiteY4" fmla="*/ 28116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21684 w 3693484"/>
              <a:gd name="connsiteY25" fmla="*/ 2787860 h 6845510"/>
              <a:gd name="connsiteX26" fmla="*/ 1388433 w 3693484"/>
              <a:gd name="connsiteY26" fmla="*/ 3516523 h 6845510"/>
              <a:gd name="connsiteX27" fmla="*/ 1359859 w 3693484"/>
              <a:gd name="connsiteY27" fmla="*/ 3530810 h 6845510"/>
              <a:gd name="connsiteX28" fmla="*/ 1578934 w 3693484"/>
              <a:gd name="connsiteY28" fmla="*/ 4064210 h 6845510"/>
              <a:gd name="connsiteX29" fmla="*/ 1969459 w 3693484"/>
              <a:gd name="connsiteY29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55259 w 3693484"/>
              <a:gd name="connsiteY2" fmla="*/ 3878472 h 6845510"/>
              <a:gd name="connsiteX3" fmla="*/ 2517146 w 3693484"/>
              <a:gd name="connsiteY3" fmla="*/ 3345073 h 6845510"/>
              <a:gd name="connsiteX4" fmla="*/ 2755270 w 3693484"/>
              <a:gd name="connsiteY4" fmla="*/ 28116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69309 w 3693484"/>
              <a:gd name="connsiteY25" fmla="*/ 2802147 h 6845510"/>
              <a:gd name="connsiteX26" fmla="*/ 1388433 w 3693484"/>
              <a:gd name="connsiteY26" fmla="*/ 3516523 h 6845510"/>
              <a:gd name="connsiteX27" fmla="*/ 1359859 w 3693484"/>
              <a:gd name="connsiteY27" fmla="*/ 3530810 h 6845510"/>
              <a:gd name="connsiteX28" fmla="*/ 1578934 w 3693484"/>
              <a:gd name="connsiteY28" fmla="*/ 4064210 h 6845510"/>
              <a:gd name="connsiteX29" fmla="*/ 1969459 w 3693484"/>
              <a:gd name="connsiteY29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55259 w 3693484"/>
              <a:gd name="connsiteY2" fmla="*/ 3878472 h 6845510"/>
              <a:gd name="connsiteX3" fmla="*/ 2517146 w 3693484"/>
              <a:gd name="connsiteY3" fmla="*/ 3345073 h 6845510"/>
              <a:gd name="connsiteX4" fmla="*/ 2755270 w 3693484"/>
              <a:gd name="connsiteY4" fmla="*/ 28116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69309 w 3693484"/>
              <a:gd name="connsiteY25" fmla="*/ 2802147 h 6845510"/>
              <a:gd name="connsiteX26" fmla="*/ 1388433 w 3693484"/>
              <a:gd name="connsiteY26" fmla="*/ 3516523 h 6845510"/>
              <a:gd name="connsiteX27" fmla="*/ 1359859 w 3693484"/>
              <a:gd name="connsiteY27" fmla="*/ 3530810 h 6845510"/>
              <a:gd name="connsiteX28" fmla="*/ 1578934 w 3693484"/>
              <a:gd name="connsiteY28" fmla="*/ 4064210 h 6845510"/>
              <a:gd name="connsiteX29" fmla="*/ 1969459 w 3693484"/>
              <a:gd name="connsiteY29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55259 w 3693484"/>
              <a:gd name="connsiteY2" fmla="*/ 3878472 h 6845510"/>
              <a:gd name="connsiteX3" fmla="*/ 2517146 w 3693484"/>
              <a:gd name="connsiteY3" fmla="*/ 3345073 h 6845510"/>
              <a:gd name="connsiteX4" fmla="*/ 2755270 w 3693484"/>
              <a:gd name="connsiteY4" fmla="*/ 28116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45496 w 3693484"/>
              <a:gd name="connsiteY25" fmla="*/ 2806910 h 6845510"/>
              <a:gd name="connsiteX26" fmla="*/ 1388433 w 3693484"/>
              <a:gd name="connsiteY26" fmla="*/ 3516523 h 6845510"/>
              <a:gd name="connsiteX27" fmla="*/ 1359859 w 3693484"/>
              <a:gd name="connsiteY27" fmla="*/ 3530810 h 6845510"/>
              <a:gd name="connsiteX28" fmla="*/ 1578934 w 3693484"/>
              <a:gd name="connsiteY28" fmla="*/ 4064210 h 6845510"/>
              <a:gd name="connsiteX29" fmla="*/ 1969459 w 3693484"/>
              <a:gd name="connsiteY29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55259 w 3693484"/>
              <a:gd name="connsiteY2" fmla="*/ 3878472 h 6845510"/>
              <a:gd name="connsiteX3" fmla="*/ 2517146 w 3693484"/>
              <a:gd name="connsiteY3" fmla="*/ 3345073 h 6845510"/>
              <a:gd name="connsiteX4" fmla="*/ 2755270 w 3693484"/>
              <a:gd name="connsiteY4" fmla="*/ 28116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45496 w 3693484"/>
              <a:gd name="connsiteY25" fmla="*/ 2806910 h 6845510"/>
              <a:gd name="connsiteX26" fmla="*/ 1388433 w 3693484"/>
              <a:gd name="connsiteY26" fmla="*/ 3516523 h 6845510"/>
              <a:gd name="connsiteX27" fmla="*/ 1359859 w 3693484"/>
              <a:gd name="connsiteY27" fmla="*/ 3530810 h 6845510"/>
              <a:gd name="connsiteX28" fmla="*/ 1578934 w 3693484"/>
              <a:gd name="connsiteY28" fmla="*/ 4064210 h 6845510"/>
              <a:gd name="connsiteX29" fmla="*/ 1969459 w 3693484"/>
              <a:gd name="connsiteY29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55259 w 3693484"/>
              <a:gd name="connsiteY2" fmla="*/ 3878472 h 6845510"/>
              <a:gd name="connsiteX3" fmla="*/ 2517146 w 3693484"/>
              <a:gd name="connsiteY3" fmla="*/ 3345073 h 6845510"/>
              <a:gd name="connsiteX4" fmla="*/ 2755270 w 3693484"/>
              <a:gd name="connsiteY4" fmla="*/ 28116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45496 w 3693484"/>
              <a:gd name="connsiteY25" fmla="*/ 2806910 h 6845510"/>
              <a:gd name="connsiteX26" fmla="*/ 1359859 w 3693484"/>
              <a:gd name="connsiteY26" fmla="*/ 3530810 h 6845510"/>
              <a:gd name="connsiteX27" fmla="*/ 1578934 w 3693484"/>
              <a:gd name="connsiteY27" fmla="*/ 4064210 h 6845510"/>
              <a:gd name="connsiteX28" fmla="*/ 1969459 w 3693484"/>
              <a:gd name="connsiteY28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55259 w 3693484"/>
              <a:gd name="connsiteY2" fmla="*/ 3878472 h 6845510"/>
              <a:gd name="connsiteX3" fmla="*/ 2517146 w 3693484"/>
              <a:gd name="connsiteY3" fmla="*/ 3345073 h 6845510"/>
              <a:gd name="connsiteX4" fmla="*/ 2755270 w 3693484"/>
              <a:gd name="connsiteY4" fmla="*/ 28116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45496 w 3693484"/>
              <a:gd name="connsiteY25" fmla="*/ 2806910 h 6845510"/>
              <a:gd name="connsiteX26" fmla="*/ 1359859 w 3693484"/>
              <a:gd name="connsiteY26" fmla="*/ 3530810 h 6845510"/>
              <a:gd name="connsiteX27" fmla="*/ 1578934 w 3693484"/>
              <a:gd name="connsiteY27" fmla="*/ 4064210 h 6845510"/>
              <a:gd name="connsiteX28" fmla="*/ 1969459 w 3693484"/>
              <a:gd name="connsiteY28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55259 w 3693484"/>
              <a:gd name="connsiteY2" fmla="*/ 3878472 h 6845510"/>
              <a:gd name="connsiteX3" fmla="*/ 2517146 w 3693484"/>
              <a:gd name="connsiteY3" fmla="*/ 3345073 h 6845510"/>
              <a:gd name="connsiteX4" fmla="*/ 2755270 w 3693484"/>
              <a:gd name="connsiteY4" fmla="*/ 28116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45496 w 3693484"/>
              <a:gd name="connsiteY25" fmla="*/ 2806910 h 6845510"/>
              <a:gd name="connsiteX26" fmla="*/ 1412247 w 3693484"/>
              <a:gd name="connsiteY26" fmla="*/ 3554623 h 6845510"/>
              <a:gd name="connsiteX27" fmla="*/ 1578934 w 3693484"/>
              <a:gd name="connsiteY27" fmla="*/ 4064210 h 6845510"/>
              <a:gd name="connsiteX28" fmla="*/ 1969459 w 3693484"/>
              <a:gd name="connsiteY28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55259 w 3693484"/>
              <a:gd name="connsiteY2" fmla="*/ 3878472 h 6845510"/>
              <a:gd name="connsiteX3" fmla="*/ 2517146 w 3693484"/>
              <a:gd name="connsiteY3" fmla="*/ 3345073 h 6845510"/>
              <a:gd name="connsiteX4" fmla="*/ 2755270 w 3693484"/>
              <a:gd name="connsiteY4" fmla="*/ 28116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45496 w 3693484"/>
              <a:gd name="connsiteY25" fmla="*/ 2806910 h 6845510"/>
              <a:gd name="connsiteX26" fmla="*/ 1412247 w 3693484"/>
              <a:gd name="connsiteY26" fmla="*/ 3554623 h 6845510"/>
              <a:gd name="connsiteX27" fmla="*/ 1578934 w 3693484"/>
              <a:gd name="connsiteY27" fmla="*/ 4064210 h 6845510"/>
              <a:gd name="connsiteX28" fmla="*/ 1969459 w 3693484"/>
              <a:gd name="connsiteY28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55259 w 3693484"/>
              <a:gd name="connsiteY2" fmla="*/ 3878472 h 6845510"/>
              <a:gd name="connsiteX3" fmla="*/ 2517146 w 3693484"/>
              <a:gd name="connsiteY3" fmla="*/ 3345073 h 6845510"/>
              <a:gd name="connsiteX4" fmla="*/ 2755270 w 3693484"/>
              <a:gd name="connsiteY4" fmla="*/ 28116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45496 w 3693484"/>
              <a:gd name="connsiteY25" fmla="*/ 2806910 h 6845510"/>
              <a:gd name="connsiteX26" fmla="*/ 1412247 w 3693484"/>
              <a:gd name="connsiteY26" fmla="*/ 3554623 h 6845510"/>
              <a:gd name="connsiteX27" fmla="*/ 1578934 w 3693484"/>
              <a:gd name="connsiteY27" fmla="*/ 4064210 h 6845510"/>
              <a:gd name="connsiteX28" fmla="*/ 1969459 w 3693484"/>
              <a:gd name="connsiteY28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55259 w 3693484"/>
              <a:gd name="connsiteY2" fmla="*/ 3878472 h 6845510"/>
              <a:gd name="connsiteX3" fmla="*/ 2517146 w 3693484"/>
              <a:gd name="connsiteY3" fmla="*/ 3345073 h 6845510"/>
              <a:gd name="connsiteX4" fmla="*/ 2755270 w 3693484"/>
              <a:gd name="connsiteY4" fmla="*/ 28116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45496 w 3693484"/>
              <a:gd name="connsiteY25" fmla="*/ 2806910 h 6845510"/>
              <a:gd name="connsiteX26" fmla="*/ 1440822 w 3693484"/>
              <a:gd name="connsiteY26" fmla="*/ 3583198 h 6845510"/>
              <a:gd name="connsiteX27" fmla="*/ 1578934 w 3693484"/>
              <a:gd name="connsiteY27" fmla="*/ 4064210 h 6845510"/>
              <a:gd name="connsiteX28" fmla="*/ 1969459 w 3693484"/>
              <a:gd name="connsiteY28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55259 w 3693484"/>
              <a:gd name="connsiteY2" fmla="*/ 3878472 h 6845510"/>
              <a:gd name="connsiteX3" fmla="*/ 2517146 w 3693484"/>
              <a:gd name="connsiteY3" fmla="*/ 3345073 h 6845510"/>
              <a:gd name="connsiteX4" fmla="*/ 2755270 w 3693484"/>
              <a:gd name="connsiteY4" fmla="*/ 28116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45496 w 3693484"/>
              <a:gd name="connsiteY25" fmla="*/ 2806910 h 6845510"/>
              <a:gd name="connsiteX26" fmla="*/ 1440822 w 3693484"/>
              <a:gd name="connsiteY26" fmla="*/ 3583198 h 6845510"/>
              <a:gd name="connsiteX27" fmla="*/ 1617034 w 3693484"/>
              <a:gd name="connsiteY27" fmla="*/ 4107073 h 6845510"/>
              <a:gd name="connsiteX28" fmla="*/ 1969459 w 3693484"/>
              <a:gd name="connsiteY28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55259 w 3693484"/>
              <a:gd name="connsiteY2" fmla="*/ 3878472 h 6845510"/>
              <a:gd name="connsiteX3" fmla="*/ 2517146 w 3693484"/>
              <a:gd name="connsiteY3" fmla="*/ 3345073 h 6845510"/>
              <a:gd name="connsiteX4" fmla="*/ 2755270 w 3693484"/>
              <a:gd name="connsiteY4" fmla="*/ 28116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45496 w 3693484"/>
              <a:gd name="connsiteY25" fmla="*/ 2806910 h 6845510"/>
              <a:gd name="connsiteX26" fmla="*/ 1440822 w 3693484"/>
              <a:gd name="connsiteY26" fmla="*/ 3583198 h 6845510"/>
              <a:gd name="connsiteX27" fmla="*/ 1617034 w 3693484"/>
              <a:gd name="connsiteY27" fmla="*/ 4107073 h 6845510"/>
              <a:gd name="connsiteX28" fmla="*/ 1969459 w 3693484"/>
              <a:gd name="connsiteY28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55259 w 3693484"/>
              <a:gd name="connsiteY2" fmla="*/ 3878472 h 6845510"/>
              <a:gd name="connsiteX3" fmla="*/ 2517146 w 3693484"/>
              <a:gd name="connsiteY3" fmla="*/ 3345073 h 6845510"/>
              <a:gd name="connsiteX4" fmla="*/ 2755270 w 3693484"/>
              <a:gd name="connsiteY4" fmla="*/ 28116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45496 w 3693484"/>
              <a:gd name="connsiteY25" fmla="*/ 2806910 h 6845510"/>
              <a:gd name="connsiteX26" fmla="*/ 1440822 w 3693484"/>
              <a:gd name="connsiteY26" fmla="*/ 3583198 h 6845510"/>
              <a:gd name="connsiteX27" fmla="*/ 1617034 w 3693484"/>
              <a:gd name="connsiteY27" fmla="*/ 4107073 h 6845510"/>
              <a:gd name="connsiteX28" fmla="*/ 1969459 w 3693484"/>
              <a:gd name="connsiteY28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55259 w 3693484"/>
              <a:gd name="connsiteY2" fmla="*/ 3878472 h 6845510"/>
              <a:gd name="connsiteX3" fmla="*/ 2517146 w 3693484"/>
              <a:gd name="connsiteY3" fmla="*/ 3345073 h 6845510"/>
              <a:gd name="connsiteX4" fmla="*/ 2755270 w 3693484"/>
              <a:gd name="connsiteY4" fmla="*/ 28116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45496 w 3693484"/>
              <a:gd name="connsiteY25" fmla="*/ 2806910 h 6845510"/>
              <a:gd name="connsiteX26" fmla="*/ 1440822 w 3693484"/>
              <a:gd name="connsiteY26" fmla="*/ 3583198 h 6845510"/>
              <a:gd name="connsiteX27" fmla="*/ 1617034 w 3693484"/>
              <a:gd name="connsiteY27" fmla="*/ 4107073 h 6845510"/>
              <a:gd name="connsiteX28" fmla="*/ 1969459 w 3693484"/>
              <a:gd name="connsiteY28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55259 w 3693484"/>
              <a:gd name="connsiteY2" fmla="*/ 3878472 h 6845510"/>
              <a:gd name="connsiteX3" fmla="*/ 2517146 w 3693484"/>
              <a:gd name="connsiteY3" fmla="*/ 3345073 h 6845510"/>
              <a:gd name="connsiteX4" fmla="*/ 2755270 w 3693484"/>
              <a:gd name="connsiteY4" fmla="*/ 28116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45496 w 3693484"/>
              <a:gd name="connsiteY25" fmla="*/ 2806910 h 6845510"/>
              <a:gd name="connsiteX26" fmla="*/ 1440822 w 3693484"/>
              <a:gd name="connsiteY26" fmla="*/ 3583198 h 6845510"/>
              <a:gd name="connsiteX27" fmla="*/ 1617034 w 3693484"/>
              <a:gd name="connsiteY27" fmla="*/ 4107073 h 6845510"/>
              <a:gd name="connsiteX28" fmla="*/ 1969459 w 3693484"/>
              <a:gd name="connsiteY28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40971 w 3693484"/>
              <a:gd name="connsiteY2" fmla="*/ 3878472 h 6845510"/>
              <a:gd name="connsiteX3" fmla="*/ 2517146 w 3693484"/>
              <a:gd name="connsiteY3" fmla="*/ 3345073 h 6845510"/>
              <a:gd name="connsiteX4" fmla="*/ 2755270 w 3693484"/>
              <a:gd name="connsiteY4" fmla="*/ 28116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45496 w 3693484"/>
              <a:gd name="connsiteY25" fmla="*/ 2806910 h 6845510"/>
              <a:gd name="connsiteX26" fmla="*/ 1440822 w 3693484"/>
              <a:gd name="connsiteY26" fmla="*/ 3583198 h 6845510"/>
              <a:gd name="connsiteX27" fmla="*/ 1617034 w 3693484"/>
              <a:gd name="connsiteY27" fmla="*/ 4107073 h 6845510"/>
              <a:gd name="connsiteX28" fmla="*/ 1969459 w 3693484"/>
              <a:gd name="connsiteY28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40971 w 3693484"/>
              <a:gd name="connsiteY2" fmla="*/ 3878472 h 6845510"/>
              <a:gd name="connsiteX3" fmla="*/ 2517146 w 3693484"/>
              <a:gd name="connsiteY3" fmla="*/ 3345073 h 6845510"/>
              <a:gd name="connsiteX4" fmla="*/ 2755270 w 3693484"/>
              <a:gd name="connsiteY4" fmla="*/ 28116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45496 w 3693484"/>
              <a:gd name="connsiteY25" fmla="*/ 2806910 h 6845510"/>
              <a:gd name="connsiteX26" fmla="*/ 1440822 w 3693484"/>
              <a:gd name="connsiteY26" fmla="*/ 3583198 h 6845510"/>
              <a:gd name="connsiteX27" fmla="*/ 1617034 w 3693484"/>
              <a:gd name="connsiteY27" fmla="*/ 4107073 h 6845510"/>
              <a:gd name="connsiteX28" fmla="*/ 1969459 w 3693484"/>
              <a:gd name="connsiteY28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40971 w 3693484"/>
              <a:gd name="connsiteY2" fmla="*/ 3878472 h 6845510"/>
              <a:gd name="connsiteX3" fmla="*/ 2517146 w 3693484"/>
              <a:gd name="connsiteY3" fmla="*/ 3345073 h 6845510"/>
              <a:gd name="connsiteX4" fmla="*/ 2755270 w 3693484"/>
              <a:gd name="connsiteY4" fmla="*/ 28116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45496 w 3693484"/>
              <a:gd name="connsiteY25" fmla="*/ 2806910 h 6845510"/>
              <a:gd name="connsiteX26" fmla="*/ 1440822 w 3693484"/>
              <a:gd name="connsiteY26" fmla="*/ 3583198 h 6845510"/>
              <a:gd name="connsiteX27" fmla="*/ 1617034 w 3693484"/>
              <a:gd name="connsiteY27" fmla="*/ 4107073 h 6845510"/>
              <a:gd name="connsiteX28" fmla="*/ 1969459 w 3693484"/>
              <a:gd name="connsiteY28" fmla="*/ 6845510 h 6845510"/>
              <a:gd name="connsiteX0" fmla="*/ 1959934 w 3693484"/>
              <a:gd name="connsiteY0" fmla="*/ 6707398 h 6835985"/>
              <a:gd name="connsiteX1" fmla="*/ 3693484 w 3693484"/>
              <a:gd name="connsiteY1" fmla="*/ 6835985 h 6835985"/>
              <a:gd name="connsiteX2" fmla="*/ 2640971 w 3693484"/>
              <a:gd name="connsiteY2" fmla="*/ 3878472 h 6835985"/>
              <a:gd name="connsiteX3" fmla="*/ 2517146 w 3693484"/>
              <a:gd name="connsiteY3" fmla="*/ 3345073 h 6835985"/>
              <a:gd name="connsiteX4" fmla="*/ 2755270 w 3693484"/>
              <a:gd name="connsiteY4" fmla="*/ 2811673 h 6835985"/>
              <a:gd name="connsiteX5" fmla="*/ 2864809 w 3693484"/>
              <a:gd name="connsiteY5" fmla="*/ 2192548 h 6835985"/>
              <a:gd name="connsiteX6" fmla="*/ 3512509 w 3693484"/>
              <a:gd name="connsiteY6" fmla="*/ 1301960 h 6835985"/>
              <a:gd name="connsiteX7" fmla="*/ 3298197 w 3693484"/>
              <a:gd name="connsiteY7" fmla="*/ 1178135 h 6835985"/>
              <a:gd name="connsiteX8" fmla="*/ 2607634 w 3693484"/>
              <a:gd name="connsiteY8" fmla="*/ 1878222 h 6835985"/>
              <a:gd name="connsiteX9" fmla="*/ 2531434 w 3693484"/>
              <a:gd name="connsiteY9" fmla="*/ 1821072 h 6835985"/>
              <a:gd name="connsiteX10" fmla="*/ 2874334 w 3693484"/>
              <a:gd name="connsiteY10" fmla="*/ 563772 h 6835985"/>
              <a:gd name="connsiteX11" fmla="*/ 2598109 w 3693484"/>
              <a:gd name="connsiteY11" fmla="*/ 397084 h 6835985"/>
              <a:gd name="connsiteX12" fmla="*/ 2207584 w 3693484"/>
              <a:gd name="connsiteY12" fmla="*/ 1659147 h 6835985"/>
              <a:gd name="connsiteX13" fmla="*/ 2131384 w 3693484"/>
              <a:gd name="connsiteY13" fmla="*/ 1597235 h 6835985"/>
              <a:gd name="connsiteX14" fmla="*/ 2193297 w 3693484"/>
              <a:gd name="connsiteY14" fmla="*/ 154197 h 6835985"/>
              <a:gd name="connsiteX15" fmla="*/ 1878971 w 3693484"/>
              <a:gd name="connsiteY15" fmla="*/ 163723 h 6835985"/>
              <a:gd name="connsiteX16" fmla="*/ 1798009 w 3693484"/>
              <a:gd name="connsiteY16" fmla="*/ 1554373 h 6835985"/>
              <a:gd name="connsiteX17" fmla="*/ 1674184 w 3693484"/>
              <a:gd name="connsiteY17" fmla="*/ 1559134 h 6835985"/>
              <a:gd name="connsiteX18" fmla="*/ 1593221 w 3693484"/>
              <a:gd name="connsiteY18" fmla="*/ 378035 h 6835985"/>
              <a:gd name="connsiteX19" fmla="*/ 1307472 w 3693484"/>
              <a:gd name="connsiteY19" fmla="*/ 368510 h 6835985"/>
              <a:gd name="connsiteX20" fmla="*/ 1312234 w 3693484"/>
              <a:gd name="connsiteY20" fmla="*/ 1635335 h 6835985"/>
              <a:gd name="connsiteX21" fmla="*/ 1259846 w 3693484"/>
              <a:gd name="connsiteY21" fmla="*/ 2025860 h 6835985"/>
              <a:gd name="connsiteX22" fmla="*/ 902659 w 3693484"/>
              <a:gd name="connsiteY22" fmla="*/ 2302085 h 6835985"/>
              <a:gd name="connsiteX23" fmla="*/ 207334 w 3693484"/>
              <a:gd name="connsiteY23" fmla="*/ 1787735 h 6835985"/>
              <a:gd name="connsiteX24" fmla="*/ 173996 w 3693484"/>
              <a:gd name="connsiteY24" fmla="*/ 2092535 h 6835985"/>
              <a:gd name="connsiteX25" fmla="*/ 745496 w 3693484"/>
              <a:gd name="connsiteY25" fmla="*/ 2806910 h 6835985"/>
              <a:gd name="connsiteX26" fmla="*/ 1440822 w 3693484"/>
              <a:gd name="connsiteY26" fmla="*/ 3583198 h 6835985"/>
              <a:gd name="connsiteX27" fmla="*/ 1617034 w 3693484"/>
              <a:gd name="connsiteY27" fmla="*/ 4107073 h 6835985"/>
              <a:gd name="connsiteX28" fmla="*/ 1959934 w 3693484"/>
              <a:gd name="connsiteY28" fmla="*/ 6707398 h 6835985"/>
              <a:gd name="connsiteX0" fmla="*/ 1959934 w 3664909"/>
              <a:gd name="connsiteY0" fmla="*/ 6707398 h 6712160"/>
              <a:gd name="connsiteX1" fmla="*/ 3664909 w 3664909"/>
              <a:gd name="connsiteY1" fmla="*/ 6712160 h 6712160"/>
              <a:gd name="connsiteX2" fmla="*/ 2640971 w 3664909"/>
              <a:gd name="connsiteY2" fmla="*/ 3878472 h 6712160"/>
              <a:gd name="connsiteX3" fmla="*/ 2517146 w 3664909"/>
              <a:gd name="connsiteY3" fmla="*/ 3345073 h 6712160"/>
              <a:gd name="connsiteX4" fmla="*/ 2755270 w 3664909"/>
              <a:gd name="connsiteY4" fmla="*/ 2811673 h 6712160"/>
              <a:gd name="connsiteX5" fmla="*/ 2864809 w 3664909"/>
              <a:gd name="connsiteY5" fmla="*/ 2192548 h 6712160"/>
              <a:gd name="connsiteX6" fmla="*/ 3512509 w 3664909"/>
              <a:gd name="connsiteY6" fmla="*/ 1301960 h 6712160"/>
              <a:gd name="connsiteX7" fmla="*/ 3298197 w 3664909"/>
              <a:gd name="connsiteY7" fmla="*/ 1178135 h 6712160"/>
              <a:gd name="connsiteX8" fmla="*/ 2607634 w 3664909"/>
              <a:gd name="connsiteY8" fmla="*/ 1878222 h 6712160"/>
              <a:gd name="connsiteX9" fmla="*/ 2531434 w 3664909"/>
              <a:gd name="connsiteY9" fmla="*/ 1821072 h 6712160"/>
              <a:gd name="connsiteX10" fmla="*/ 2874334 w 3664909"/>
              <a:gd name="connsiteY10" fmla="*/ 563772 h 6712160"/>
              <a:gd name="connsiteX11" fmla="*/ 2598109 w 3664909"/>
              <a:gd name="connsiteY11" fmla="*/ 397084 h 6712160"/>
              <a:gd name="connsiteX12" fmla="*/ 2207584 w 3664909"/>
              <a:gd name="connsiteY12" fmla="*/ 1659147 h 6712160"/>
              <a:gd name="connsiteX13" fmla="*/ 2131384 w 3664909"/>
              <a:gd name="connsiteY13" fmla="*/ 1597235 h 6712160"/>
              <a:gd name="connsiteX14" fmla="*/ 2193297 w 3664909"/>
              <a:gd name="connsiteY14" fmla="*/ 154197 h 6712160"/>
              <a:gd name="connsiteX15" fmla="*/ 1878971 w 3664909"/>
              <a:gd name="connsiteY15" fmla="*/ 163723 h 6712160"/>
              <a:gd name="connsiteX16" fmla="*/ 1798009 w 3664909"/>
              <a:gd name="connsiteY16" fmla="*/ 1554373 h 6712160"/>
              <a:gd name="connsiteX17" fmla="*/ 1674184 w 3664909"/>
              <a:gd name="connsiteY17" fmla="*/ 1559134 h 6712160"/>
              <a:gd name="connsiteX18" fmla="*/ 1593221 w 3664909"/>
              <a:gd name="connsiteY18" fmla="*/ 378035 h 6712160"/>
              <a:gd name="connsiteX19" fmla="*/ 1307472 w 3664909"/>
              <a:gd name="connsiteY19" fmla="*/ 368510 h 6712160"/>
              <a:gd name="connsiteX20" fmla="*/ 1312234 w 3664909"/>
              <a:gd name="connsiteY20" fmla="*/ 1635335 h 6712160"/>
              <a:gd name="connsiteX21" fmla="*/ 1259846 w 3664909"/>
              <a:gd name="connsiteY21" fmla="*/ 2025860 h 6712160"/>
              <a:gd name="connsiteX22" fmla="*/ 902659 w 3664909"/>
              <a:gd name="connsiteY22" fmla="*/ 2302085 h 6712160"/>
              <a:gd name="connsiteX23" fmla="*/ 207334 w 3664909"/>
              <a:gd name="connsiteY23" fmla="*/ 1787735 h 6712160"/>
              <a:gd name="connsiteX24" fmla="*/ 173996 w 3664909"/>
              <a:gd name="connsiteY24" fmla="*/ 2092535 h 6712160"/>
              <a:gd name="connsiteX25" fmla="*/ 745496 w 3664909"/>
              <a:gd name="connsiteY25" fmla="*/ 2806910 h 6712160"/>
              <a:gd name="connsiteX26" fmla="*/ 1440822 w 3664909"/>
              <a:gd name="connsiteY26" fmla="*/ 3583198 h 6712160"/>
              <a:gd name="connsiteX27" fmla="*/ 1617034 w 3664909"/>
              <a:gd name="connsiteY27" fmla="*/ 4107073 h 6712160"/>
              <a:gd name="connsiteX28" fmla="*/ 1959934 w 3664909"/>
              <a:gd name="connsiteY28" fmla="*/ 6707398 h 6712160"/>
              <a:gd name="connsiteX0" fmla="*/ 1959934 w 3650621"/>
              <a:gd name="connsiteY0" fmla="*/ 6707398 h 6707398"/>
              <a:gd name="connsiteX1" fmla="*/ 3650621 w 3650621"/>
              <a:gd name="connsiteY1" fmla="*/ 6702635 h 6707398"/>
              <a:gd name="connsiteX2" fmla="*/ 2640971 w 3650621"/>
              <a:gd name="connsiteY2" fmla="*/ 3878472 h 6707398"/>
              <a:gd name="connsiteX3" fmla="*/ 2517146 w 3650621"/>
              <a:gd name="connsiteY3" fmla="*/ 3345073 h 6707398"/>
              <a:gd name="connsiteX4" fmla="*/ 2755270 w 3650621"/>
              <a:gd name="connsiteY4" fmla="*/ 2811673 h 6707398"/>
              <a:gd name="connsiteX5" fmla="*/ 2864809 w 3650621"/>
              <a:gd name="connsiteY5" fmla="*/ 2192548 h 6707398"/>
              <a:gd name="connsiteX6" fmla="*/ 3512509 w 3650621"/>
              <a:gd name="connsiteY6" fmla="*/ 1301960 h 6707398"/>
              <a:gd name="connsiteX7" fmla="*/ 3298197 w 3650621"/>
              <a:gd name="connsiteY7" fmla="*/ 1178135 h 6707398"/>
              <a:gd name="connsiteX8" fmla="*/ 2607634 w 3650621"/>
              <a:gd name="connsiteY8" fmla="*/ 1878222 h 6707398"/>
              <a:gd name="connsiteX9" fmla="*/ 2531434 w 3650621"/>
              <a:gd name="connsiteY9" fmla="*/ 1821072 h 6707398"/>
              <a:gd name="connsiteX10" fmla="*/ 2874334 w 3650621"/>
              <a:gd name="connsiteY10" fmla="*/ 563772 h 6707398"/>
              <a:gd name="connsiteX11" fmla="*/ 2598109 w 3650621"/>
              <a:gd name="connsiteY11" fmla="*/ 397084 h 6707398"/>
              <a:gd name="connsiteX12" fmla="*/ 2207584 w 3650621"/>
              <a:gd name="connsiteY12" fmla="*/ 1659147 h 6707398"/>
              <a:gd name="connsiteX13" fmla="*/ 2131384 w 3650621"/>
              <a:gd name="connsiteY13" fmla="*/ 1597235 h 6707398"/>
              <a:gd name="connsiteX14" fmla="*/ 2193297 w 3650621"/>
              <a:gd name="connsiteY14" fmla="*/ 154197 h 6707398"/>
              <a:gd name="connsiteX15" fmla="*/ 1878971 w 3650621"/>
              <a:gd name="connsiteY15" fmla="*/ 163723 h 6707398"/>
              <a:gd name="connsiteX16" fmla="*/ 1798009 w 3650621"/>
              <a:gd name="connsiteY16" fmla="*/ 1554373 h 6707398"/>
              <a:gd name="connsiteX17" fmla="*/ 1674184 w 3650621"/>
              <a:gd name="connsiteY17" fmla="*/ 1559134 h 6707398"/>
              <a:gd name="connsiteX18" fmla="*/ 1593221 w 3650621"/>
              <a:gd name="connsiteY18" fmla="*/ 378035 h 6707398"/>
              <a:gd name="connsiteX19" fmla="*/ 1307472 w 3650621"/>
              <a:gd name="connsiteY19" fmla="*/ 368510 h 6707398"/>
              <a:gd name="connsiteX20" fmla="*/ 1312234 w 3650621"/>
              <a:gd name="connsiteY20" fmla="*/ 1635335 h 6707398"/>
              <a:gd name="connsiteX21" fmla="*/ 1259846 w 3650621"/>
              <a:gd name="connsiteY21" fmla="*/ 2025860 h 6707398"/>
              <a:gd name="connsiteX22" fmla="*/ 902659 w 3650621"/>
              <a:gd name="connsiteY22" fmla="*/ 2302085 h 6707398"/>
              <a:gd name="connsiteX23" fmla="*/ 207334 w 3650621"/>
              <a:gd name="connsiteY23" fmla="*/ 1787735 h 6707398"/>
              <a:gd name="connsiteX24" fmla="*/ 173996 w 3650621"/>
              <a:gd name="connsiteY24" fmla="*/ 2092535 h 6707398"/>
              <a:gd name="connsiteX25" fmla="*/ 745496 w 3650621"/>
              <a:gd name="connsiteY25" fmla="*/ 2806910 h 6707398"/>
              <a:gd name="connsiteX26" fmla="*/ 1440822 w 3650621"/>
              <a:gd name="connsiteY26" fmla="*/ 3583198 h 6707398"/>
              <a:gd name="connsiteX27" fmla="*/ 1617034 w 3650621"/>
              <a:gd name="connsiteY27" fmla="*/ 4107073 h 6707398"/>
              <a:gd name="connsiteX28" fmla="*/ 1959934 w 3650621"/>
              <a:gd name="connsiteY28" fmla="*/ 6707398 h 6707398"/>
              <a:gd name="connsiteX0" fmla="*/ 1959934 w 3650621"/>
              <a:gd name="connsiteY0" fmla="*/ 6707398 h 6707398"/>
              <a:gd name="connsiteX1" fmla="*/ 3650621 w 3650621"/>
              <a:gd name="connsiteY1" fmla="*/ 6702635 h 6707398"/>
              <a:gd name="connsiteX2" fmla="*/ 2640971 w 3650621"/>
              <a:gd name="connsiteY2" fmla="*/ 3878472 h 6707398"/>
              <a:gd name="connsiteX3" fmla="*/ 2539547 w 3650621"/>
              <a:gd name="connsiteY3" fmla="*/ 3373073 h 6707398"/>
              <a:gd name="connsiteX4" fmla="*/ 2755270 w 3650621"/>
              <a:gd name="connsiteY4" fmla="*/ 2811673 h 6707398"/>
              <a:gd name="connsiteX5" fmla="*/ 2864809 w 3650621"/>
              <a:gd name="connsiteY5" fmla="*/ 2192548 h 6707398"/>
              <a:gd name="connsiteX6" fmla="*/ 3512509 w 3650621"/>
              <a:gd name="connsiteY6" fmla="*/ 1301960 h 6707398"/>
              <a:gd name="connsiteX7" fmla="*/ 3298197 w 3650621"/>
              <a:gd name="connsiteY7" fmla="*/ 1178135 h 6707398"/>
              <a:gd name="connsiteX8" fmla="*/ 2607634 w 3650621"/>
              <a:gd name="connsiteY8" fmla="*/ 1878222 h 6707398"/>
              <a:gd name="connsiteX9" fmla="*/ 2531434 w 3650621"/>
              <a:gd name="connsiteY9" fmla="*/ 1821072 h 6707398"/>
              <a:gd name="connsiteX10" fmla="*/ 2874334 w 3650621"/>
              <a:gd name="connsiteY10" fmla="*/ 563772 h 6707398"/>
              <a:gd name="connsiteX11" fmla="*/ 2598109 w 3650621"/>
              <a:gd name="connsiteY11" fmla="*/ 397084 h 6707398"/>
              <a:gd name="connsiteX12" fmla="*/ 2207584 w 3650621"/>
              <a:gd name="connsiteY12" fmla="*/ 1659147 h 6707398"/>
              <a:gd name="connsiteX13" fmla="*/ 2131384 w 3650621"/>
              <a:gd name="connsiteY13" fmla="*/ 1597235 h 6707398"/>
              <a:gd name="connsiteX14" fmla="*/ 2193297 w 3650621"/>
              <a:gd name="connsiteY14" fmla="*/ 154197 h 6707398"/>
              <a:gd name="connsiteX15" fmla="*/ 1878971 w 3650621"/>
              <a:gd name="connsiteY15" fmla="*/ 163723 h 6707398"/>
              <a:gd name="connsiteX16" fmla="*/ 1798009 w 3650621"/>
              <a:gd name="connsiteY16" fmla="*/ 1554373 h 6707398"/>
              <a:gd name="connsiteX17" fmla="*/ 1674184 w 3650621"/>
              <a:gd name="connsiteY17" fmla="*/ 1559134 h 6707398"/>
              <a:gd name="connsiteX18" fmla="*/ 1593221 w 3650621"/>
              <a:gd name="connsiteY18" fmla="*/ 378035 h 6707398"/>
              <a:gd name="connsiteX19" fmla="*/ 1307472 w 3650621"/>
              <a:gd name="connsiteY19" fmla="*/ 368510 h 6707398"/>
              <a:gd name="connsiteX20" fmla="*/ 1312234 w 3650621"/>
              <a:gd name="connsiteY20" fmla="*/ 1635335 h 6707398"/>
              <a:gd name="connsiteX21" fmla="*/ 1259846 w 3650621"/>
              <a:gd name="connsiteY21" fmla="*/ 2025860 h 6707398"/>
              <a:gd name="connsiteX22" fmla="*/ 902659 w 3650621"/>
              <a:gd name="connsiteY22" fmla="*/ 2302085 h 6707398"/>
              <a:gd name="connsiteX23" fmla="*/ 207334 w 3650621"/>
              <a:gd name="connsiteY23" fmla="*/ 1787735 h 6707398"/>
              <a:gd name="connsiteX24" fmla="*/ 173996 w 3650621"/>
              <a:gd name="connsiteY24" fmla="*/ 2092535 h 6707398"/>
              <a:gd name="connsiteX25" fmla="*/ 745496 w 3650621"/>
              <a:gd name="connsiteY25" fmla="*/ 2806910 h 6707398"/>
              <a:gd name="connsiteX26" fmla="*/ 1440822 w 3650621"/>
              <a:gd name="connsiteY26" fmla="*/ 3583198 h 6707398"/>
              <a:gd name="connsiteX27" fmla="*/ 1617034 w 3650621"/>
              <a:gd name="connsiteY27" fmla="*/ 4107073 h 6707398"/>
              <a:gd name="connsiteX28" fmla="*/ 1959934 w 3650621"/>
              <a:gd name="connsiteY28" fmla="*/ 6707398 h 6707398"/>
              <a:gd name="connsiteX0" fmla="*/ 1959934 w 3650621"/>
              <a:gd name="connsiteY0" fmla="*/ 6707398 h 6707398"/>
              <a:gd name="connsiteX1" fmla="*/ 3650621 w 3650621"/>
              <a:gd name="connsiteY1" fmla="*/ 6702635 h 6707398"/>
              <a:gd name="connsiteX2" fmla="*/ 2640971 w 3650621"/>
              <a:gd name="connsiteY2" fmla="*/ 3878472 h 6707398"/>
              <a:gd name="connsiteX3" fmla="*/ 2539547 w 3650621"/>
              <a:gd name="connsiteY3" fmla="*/ 3373073 h 6707398"/>
              <a:gd name="connsiteX4" fmla="*/ 2755270 w 3650621"/>
              <a:gd name="connsiteY4" fmla="*/ 2811673 h 6707398"/>
              <a:gd name="connsiteX5" fmla="*/ 2864809 w 3650621"/>
              <a:gd name="connsiteY5" fmla="*/ 2192548 h 6707398"/>
              <a:gd name="connsiteX6" fmla="*/ 3512509 w 3650621"/>
              <a:gd name="connsiteY6" fmla="*/ 1301960 h 6707398"/>
              <a:gd name="connsiteX7" fmla="*/ 3298197 w 3650621"/>
              <a:gd name="connsiteY7" fmla="*/ 1178135 h 6707398"/>
              <a:gd name="connsiteX8" fmla="*/ 2607634 w 3650621"/>
              <a:gd name="connsiteY8" fmla="*/ 1878222 h 6707398"/>
              <a:gd name="connsiteX9" fmla="*/ 2531434 w 3650621"/>
              <a:gd name="connsiteY9" fmla="*/ 1821072 h 6707398"/>
              <a:gd name="connsiteX10" fmla="*/ 2874334 w 3650621"/>
              <a:gd name="connsiteY10" fmla="*/ 563772 h 6707398"/>
              <a:gd name="connsiteX11" fmla="*/ 2598109 w 3650621"/>
              <a:gd name="connsiteY11" fmla="*/ 397084 h 6707398"/>
              <a:gd name="connsiteX12" fmla="*/ 2207584 w 3650621"/>
              <a:gd name="connsiteY12" fmla="*/ 1659147 h 6707398"/>
              <a:gd name="connsiteX13" fmla="*/ 2131384 w 3650621"/>
              <a:gd name="connsiteY13" fmla="*/ 1597235 h 6707398"/>
              <a:gd name="connsiteX14" fmla="*/ 2193297 w 3650621"/>
              <a:gd name="connsiteY14" fmla="*/ 154197 h 6707398"/>
              <a:gd name="connsiteX15" fmla="*/ 1878971 w 3650621"/>
              <a:gd name="connsiteY15" fmla="*/ 163723 h 6707398"/>
              <a:gd name="connsiteX16" fmla="*/ 1798009 w 3650621"/>
              <a:gd name="connsiteY16" fmla="*/ 1554373 h 6707398"/>
              <a:gd name="connsiteX17" fmla="*/ 1674184 w 3650621"/>
              <a:gd name="connsiteY17" fmla="*/ 1559134 h 6707398"/>
              <a:gd name="connsiteX18" fmla="*/ 1593221 w 3650621"/>
              <a:gd name="connsiteY18" fmla="*/ 378035 h 6707398"/>
              <a:gd name="connsiteX19" fmla="*/ 1307472 w 3650621"/>
              <a:gd name="connsiteY19" fmla="*/ 368510 h 6707398"/>
              <a:gd name="connsiteX20" fmla="*/ 1312234 w 3650621"/>
              <a:gd name="connsiteY20" fmla="*/ 1635335 h 6707398"/>
              <a:gd name="connsiteX21" fmla="*/ 1259846 w 3650621"/>
              <a:gd name="connsiteY21" fmla="*/ 2025860 h 6707398"/>
              <a:gd name="connsiteX22" fmla="*/ 902659 w 3650621"/>
              <a:gd name="connsiteY22" fmla="*/ 2302085 h 6707398"/>
              <a:gd name="connsiteX23" fmla="*/ 207334 w 3650621"/>
              <a:gd name="connsiteY23" fmla="*/ 1787735 h 6707398"/>
              <a:gd name="connsiteX24" fmla="*/ 173996 w 3650621"/>
              <a:gd name="connsiteY24" fmla="*/ 2092535 h 6707398"/>
              <a:gd name="connsiteX25" fmla="*/ 745496 w 3650621"/>
              <a:gd name="connsiteY25" fmla="*/ 2806910 h 6707398"/>
              <a:gd name="connsiteX26" fmla="*/ 1440822 w 3650621"/>
              <a:gd name="connsiteY26" fmla="*/ 3583198 h 6707398"/>
              <a:gd name="connsiteX27" fmla="*/ 1617034 w 3650621"/>
              <a:gd name="connsiteY27" fmla="*/ 4107073 h 6707398"/>
              <a:gd name="connsiteX28" fmla="*/ 1959934 w 3650621"/>
              <a:gd name="connsiteY28" fmla="*/ 6707398 h 6707398"/>
              <a:gd name="connsiteX0" fmla="*/ 1959934 w 3650621"/>
              <a:gd name="connsiteY0" fmla="*/ 6707398 h 6707398"/>
              <a:gd name="connsiteX1" fmla="*/ 3650621 w 3650621"/>
              <a:gd name="connsiteY1" fmla="*/ 6702635 h 6707398"/>
              <a:gd name="connsiteX2" fmla="*/ 2640971 w 3650621"/>
              <a:gd name="connsiteY2" fmla="*/ 3878472 h 6707398"/>
              <a:gd name="connsiteX3" fmla="*/ 2539547 w 3650621"/>
              <a:gd name="connsiteY3" fmla="*/ 3373073 h 6707398"/>
              <a:gd name="connsiteX4" fmla="*/ 2755270 w 3650621"/>
              <a:gd name="connsiteY4" fmla="*/ 2811673 h 6707398"/>
              <a:gd name="connsiteX5" fmla="*/ 2864809 w 3650621"/>
              <a:gd name="connsiteY5" fmla="*/ 2192548 h 6707398"/>
              <a:gd name="connsiteX6" fmla="*/ 3512509 w 3650621"/>
              <a:gd name="connsiteY6" fmla="*/ 1301960 h 6707398"/>
              <a:gd name="connsiteX7" fmla="*/ 3298197 w 3650621"/>
              <a:gd name="connsiteY7" fmla="*/ 1178135 h 6707398"/>
              <a:gd name="connsiteX8" fmla="*/ 2607634 w 3650621"/>
              <a:gd name="connsiteY8" fmla="*/ 1878222 h 6707398"/>
              <a:gd name="connsiteX9" fmla="*/ 2531434 w 3650621"/>
              <a:gd name="connsiteY9" fmla="*/ 1821072 h 6707398"/>
              <a:gd name="connsiteX10" fmla="*/ 2874334 w 3650621"/>
              <a:gd name="connsiteY10" fmla="*/ 563772 h 6707398"/>
              <a:gd name="connsiteX11" fmla="*/ 2598109 w 3650621"/>
              <a:gd name="connsiteY11" fmla="*/ 397084 h 6707398"/>
              <a:gd name="connsiteX12" fmla="*/ 2207584 w 3650621"/>
              <a:gd name="connsiteY12" fmla="*/ 1659147 h 6707398"/>
              <a:gd name="connsiteX13" fmla="*/ 2131384 w 3650621"/>
              <a:gd name="connsiteY13" fmla="*/ 1597235 h 6707398"/>
              <a:gd name="connsiteX14" fmla="*/ 2193297 w 3650621"/>
              <a:gd name="connsiteY14" fmla="*/ 154197 h 6707398"/>
              <a:gd name="connsiteX15" fmla="*/ 1878971 w 3650621"/>
              <a:gd name="connsiteY15" fmla="*/ 163723 h 6707398"/>
              <a:gd name="connsiteX16" fmla="*/ 1798009 w 3650621"/>
              <a:gd name="connsiteY16" fmla="*/ 1554373 h 6707398"/>
              <a:gd name="connsiteX17" fmla="*/ 1674184 w 3650621"/>
              <a:gd name="connsiteY17" fmla="*/ 1559134 h 6707398"/>
              <a:gd name="connsiteX18" fmla="*/ 1593221 w 3650621"/>
              <a:gd name="connsiteY18" fmla="*/ 378035 h 6707398"/>
              <a:gd name="connsiteX19" fmla="*/ 1307472 w 3650621"/>
              <a:gd name="connsiteY19" fmla="*/ 368510 h 6707398"/>
              <a:gd name="connsiteX20" fmla="*/ 1312234 w 3650621"/>
              <a:gd name="connsiteY20" fmla="*/ 1635335 h 6707398"/>
              <a:gd name="connsiteX21" fmla="*/ 1259846 w 3650621"/>
              <a:gd name="connsiteY21" fmla="*/ 2025860 h 6707398"/>
              <a:gd name="connsiteX22" fmla="*/ 902659 w 3650621"/>
              <a:gd name="connsiteY22" fmla="*/ 2302085 h 6707398"/>
              <a:gd name="connsiteX23" fmla="*/ 207334 w 3650621"/>
              <a:gd name="connsiteY23" fmla="*/ 1787735 h 6707398"/>
              <a:gd name="connsiteX24" fmla="*/ 173996 w 3650621"/>
              <a:gd name="connsiteY24" fmla="*/ 2092535 h 6707398"/>
              <a:gd name="connsiteX25" fmla="*/ 745496 w 3650621"/>
              <a:gd name="connsiteY25" fmla="*/ 2806910 h 6707398"/>
              <a:gd name="connsiteX26" fmla="*/ 1440822 w 3650621"/>
              <a:gd name="connsiteY26" fmla="*/ 3583198 h 6707398"/>
              <a:gd name="connsiteX27" fmla="*/ 1617034 w 3650621"/>
              <a:gd name="connsiteY27" fmla="*/ 4107073 h 6707398"/>
              <a:gd name="connsiteX28" fmla="*/ 1959934 w 3650621"/>
              <a:gd name="connsiteY28" fmla="*/ 6707398 h 6707398"/>
              <a:gd name="connsiteX0" fmla="*/ 1424245 w 3650621"/>
              <a:gd name="connsiteY0" fmla="*/ 6728001 h 6728001"/>
              <a:gd name="connsiteX1" fmla="*/ 3650621 w 3650621"/>
              <a:gd name="connsiteY1" fmla="*/ 6702635 h 6728001"/>
              <a:gd name="connsiteX2" fmla="*/ 2640971 w 3650621"/>
              <a:gd name="connsiteY2" fmla="*/ 3878472 h 6728001"/>
              <a:gd name="connsiteX3" fmla="*/ 2539547 w 3650621"/>
              <a:gd name="connsiteY3" fmla="*/ 3373073 h 6728001"/>
              <a:gd name="connsiteX4" fmla="*/ 2755270 w 3650621"/>
              <a:gd name="connsiteY4" fmla="*/ 2811673 h 6728001"/>
              <a:gd name="connsiteX5" fmla="*/ 2864809 w 3650621"/>
              <a:gd name="connsiteY5" fmla="*/ 2192548 h 6728001"/>
              <a:gd name="connsiteX6" fmla="*/ 3512509 w 3650621"/>
              <a:gd name="connsiteY6" fmla="*/ 1301960 h 6728001"/>
              <a:gd name="connsiteX7" fmla="*/ 3298197 w 3650621"/>
              <a:gd name="connsiteY7" fmla="*/ 1178135 h 6728001"/>
              <a:gd name="connsiteX8" fmla="*/ 2607634 w 3650621"/>
              <a:gd name="connsiteY8" fmla="*/ 1878222 h 6728001"/>
              <a:gd name="connsiteX9" fmla="*/ 2531434 w 3650621"/>
              <a:gd name="connsiteY9" fmla="*/ 1821072 h 6728001"/>
              <a:gd name="connsiteX10" fmla="*/ 2874334 w 3650621"/>
              <a:gd name="connsiteY10" fmla="*/ 563772 h 6728001"/>
              <a:gd name="connsiteX11" fmla="*/ 2598109 w 3650621"/>
              <a:gd name="connsiteY11" fmla="*/ 397084 h 6728001"/>
              <a:gd name="connsiteX12" fmla="*/ 2207584 w 3650621"/>
              <a:gd name="connsiteY12" fmla="*/ 1659147 h 6728001"/>
              <a:gd name="connsiteX13" fmla="*/ 2131384 w 3650621"/>
              <a:gd name="connsiteY13" fmla="*/ 1597235 h 6728001"/>
              <a:gd name="connsiteX14" fmla="*/ 2193297 w 3650621"/>
              <a:gd name="connsiteY14" fmla="*/ 154197 h 6728001"/>
              <a:gd name="connsiteX15" fmla="*/ 1878971 w 3650621"/>
              <a:gd name="connsiteY15" fmla="*/ 163723 h 6728001"/>
              <a:gd name="connsiteX16" fmla="*/ 1798009 w 3650621"/>
              <a:gd name="connsiteY16" fmla="*/ 1554373 h 6728001"/>
              <a:gd name="connsiteX17" fmla="*/ 1674184 w 3650621"/>
              <a:gd name="connsiteY17" fmla="*/ 1559134 h 6728001"/>
              <a:gd name="connsiteX18" fmla="*/ 1593221 w 3650621"/>
              <a:gd name="connsiteY18" fmla="*/ 378035 h 6728001"/>
              <a:gd name="connsiteX19" fmla="*/ 1307472 w 3650621"/>
              <a:gd name="connsiteY19" fmla="*/ 368510 h 6728001"/>
              <a:gd name="connsiteX20" fmla="*/ 1312234 w 3650621"/>
              <a:gd name="connsiteY20" fmla="*/ 1635335 h 6728001"/>
              <a:gd name="connsiteX21" fmla="*/ 1259846 w 3650621"/>
              <a:gd name="connsiteY21" fmla="*/ 2025860 h 6728001"/>
              <a:gd name="connsiteX22" fmla="*/ 902659 w 3650621"/>
              <a:gd name="connsiteY22" fmla="*/ 2302085 h 6728001"/>
              <a:gd name="connsiteX23" fmla="*/ 207334 w 3650621"/>
              <a:gd name="connsiteY23" fmla="*/ 1787735 h 6728001"/>
              <a:gd name="connsiteX24" fmla="*/ 173996 w 3650621"/>
              <a:gd name="connsiteY24" fmla="*/ 2092535 h 6728001"/>
              <a:gd name="connsiteX25" fmla="*/ 745496 w 3650621"/>
              <a:gd name="connsiteY25" fmla="*/ 2806910 h 6728001"/>
              <a:gd name="connsiteX26" fmla="*/ 1440822 w 3650621"/>
              <a:gd name="connsiteY26" fmla="*/ 3583198 h 6728001"/>
              <a:gd name="connsiteX27" fmla="*/ 1617034 w 3650621"/>
              <a:gd name="connsiteY27" fmla="*/ 4107073 h 6728001"/>
              <a:gd name="connsiteX28" fmla="*/ 1424245 w 3650621"/>
              <a:gd name="connsiteY28" fmla="*/ 6728001 h 6728001"/>
              <a:gd name="connsiteX0" fmla="*/ 1424245 w 3560733"/>
              <a:gd name="connsiteY0" fmla="*/ 6728001 h 6728001"/>
              <a:gd name="connsiteX1" fmla="*/ 3190478 w 3560733"/>
              <a:gd name="connsiteY1" fmla="*/ 6709503 h 6728001"/>
              <a:gd name="connsiteX2" fmla="*/ 2640971 w 3560733"/>
              <a:gd name="connsiteY2" fmla="*/ 3878472 h 6728001"/>
              <a:gd name="connsiteX3" fmla="*/ 2539547 w 3560733"/>
              <a:gd name="connsiteY3" fmla="*/ 3373073 h 6728001"/>
              <a:gd name="connsiteX4" fmla="*/ 2755270 w 3560733"/>
              <a:gd name="connsiteY4" fmla="*/ 2811673 h 6728001"/>
              <a:gd name="connsiteX5" fmla="*/ 2864809 w 3560733"/>
              <a:gd name="connsiteY5" fmla="*/ 2192548 h 6728001"/>
              <a:gd name="connsiteX6" fmla="*/ 3512509 w 3560733"/>
              <a:gd name="connsiteY6" fmla="*/ 1301960 h 6728001"/>
              <a:gd name="connsiteX7" fmla="*/ 3298197 w 3560733"/>
              <a:gd name="connsiteY7" fmla="*/ 1178135 h 6728001"/>
              <a:gd name="connsiteX8" fmla="*/ 2607634 w 3560733"/>
              <a:gd name="connsiteY8" fmla="*/ 1878222 h 6728001"/>
              <a:gd name="connsiteX9" fmla="*/ 2531434 w 3560733"/>
              <a:gd name="connsiteY9" fmla="*/ 1821072 h 6728001"/>
              <a:gd name="connsiteX10" fmla="*/ 2874334 w 3560733"/>
              <a:gd name="connsiteY10" fmla="*/ 563772 h 6728001"/>
              <a:gd name="connsiteX11" fmla="*/ 2598109 w 3560733"/>
              <a:gd name="connsiteY11" fmla="*/ 397084 h 6728001"/>
              <a:gd name="connsiteX12" fmla="*/ 2207584 w 3560733"/>
              <a:gd name="connsiteY12" fmla="*/ 1659147 h 6728001"/>
              <a:gd name="connsiteX13" fmla="*/ 2131384 w 3560733"/>
              <a:gd name="connsiteY13" fmla="*/ 1597235 h 6728001"/>
              <a:gd name="connsiteX14" fmla="*/ 2193297 w 3560733"/>
              <a:gd name="connsiteY14" fmla="*/ 154197 h 6728001"/>
              <a:gd name="connsiteX15" fmla="*/ 1878971 w 3560733"/>
              <a:gd name="connsiteY15" fmla="*/ 163723 h 6728001"/>
              <a:gd name="connsiteX16" fmla="*/ 1798009 w 3560733"/>
              <a:gd name="connsiteY16" fmla="*/ 1554373 h 6728001"/>
              <a:gd name="connsiteX17" fmla="*/ 1674184 w 3560733"/>
              <a:gd name="connsiteY17" fmla="*/ 1559134 h 6728001"/>
              <a:gd name="connsiteX18" fmla="*/ 1593221 w 3560733"/>
              <a:gd name="connsiteY18" fmla="*/ 378035 h 6728001"/>
              <a:gd name="connsiteX19" fmla="*/ 1307472 w 3560733"/>
              <a:gd name="connsiteY19" fmla="*/ 368510 h 6728001"/>
              <a:gd name="connsiteX20" fmla="*/ 1312234 w 3560733"/>
              <a:gd name="connsiteY20" fmla="*/ 1635335 h 6728001"/>
              <a:gd name="connsiteX21" fmla="*/ 1259846 w 3560733"/>
              <a:gd name="connsiteY21" fmla="*/ 2025860 h 6728001"/>
              <a:gd name="connsiteX22" fmla="*/ 902659 w 3560733"/>
              <a:gd name="connsiteY22" fmla="*/ 2302085 h 6728001"/>
              <a:gd name="connsiteX23" fmla="*/ 207334 w 3560733"/>
              <a:gd name="connsiteY23" fmla="*/ 1787735 h 6728001"/>
              <a:gd name="connsiteX24" fmla="*/ 173996 w 3560733"/>
              <a:gd name="connsiteY24" fmla="*/ 2092535 h 6728001"/>
              <a:gd name="connsiteX25" fmla="*/ 745496 w 3560733"/>
              <a:gd name="connsiteY25" fmla="*/ 2806910 h 6728001"/>
              <a:gd name="connsiteX26" fmla="*/ 1440822 w 3560733"/>
              <a:gd name="connsiteY26" fmla="*/ 3583198 h 6728001"/>
              <a:gd name="connsiteX27" fmla="*/ 1617034 w 3560733"/>
              <a:gd name="connsiteY27" fmla="*/ 4107073 h 6728001"/>
              <a:gd name="connsiteX28" fmla="*/ 1424245 w 3560733"/>
              <a:gd name="connsiteY28" fmla="*/ 6728001 h 6728001"/>
              <a:gd name="connsiteX0" fmla="*/ 1424245 w 3560733"/>
              <a:gd name="connsiteY0" fmla="*/ 6728001 h 6728001"/>
              <a:gd name="connsiteX1" fmla="*/ 3190478 w 3560733"/>
              <a:gd name="connsiteY1" fmla="*/ 6709503 h 6728001"/>
              <a:gd name="connsiteX2" fmla="*/ 2640971 w 3560733"/>
              <a:gd name="connsiteY2" fmla="*/ 3878472 h 6728001"/>
              <a:gd name="connsiteX3" fmla="*/ 2539547 w 3560733"/>
              <a:gd name="connsiteY3" fmla="*/ 3373073 h 6728001"/>
              <a:gd name="connsiteX4" fmla="*/ 2755270 w 3560733"/>
              <a:gd name="connsiteY4" fmla="*/ 2811673 h 6728001"/>
              <a:gd name="connsiteX5" fmla="*/ 2864809 w 3560733"/>
              <a:gd name="connsiteY5" fmla="*/ 2192548 h 6728001"/>
              <a:gd name="connsiteX6" fmla="*/ 3512509 w 3560733"/>
              <a:gd name="connsiteY6" fmla="*/ 1301960 h 6728001"/>
              <a:gd name="connsiteX7" fmla="*/ 3298197 w 3560733"/>
              <a:gd name="connsiteY7" fmla="*/ 1178135 h 6728001"/>
              <a:gd name="connsiteX8" fmla="*/ 2607634 w 3560733"/>
              <a:gd name="connsiteY8" fmla="*/ 1878222 h 6728001"/>
              <a:gd name="connsiteX9" fmla="*/ 2531434 w 3560733"/>
              <a:gd name="connsiteY9" fmla="*/ 1821072 h 6728001"/>
              <a:gd name="connsiteX10" fmla="*/ 2874334 w 3560733"/>
              <a:gd name="connsiteY10" fmla="*/ 563772 h 6728001"/>
              <a:gd name="connsiteX11" fmla="*/ 2598109 w 3560733"/>
              <a:gd name="connsiteY11" fmla="*/ 397084 h 6728001"/>
              <a:gd name="connsiteX12" fmla="*/ 2207584 w 3560733"/>
              <a:gd name="connsiteY12" fmla="*/ 1659147 h 6728001"/>
              <a:gd name="connsiteX13" fmla="*/ 2131384 w 3560733"/>
              <a:gd name="connsiteY13" fmla="*/ 1597235 h 6728001"/>
              <a:gd name="connsiteX14" fmla="*/ 2193297 w 3560733"/>
              <a:gd name="connsiteY14" fmla="*/ 154197 h 6728001"/>
              <a:gd name="connsiteX15" fmla="*/ 1878971 w 3560733"/>
              <a:gd name="connsiteY15" fmla="*/ 163723 h 6728001"/>
              <a:gd name="connsiteX16" fmla="*/ 1798009 w 3560733"/>
              <a:gd name="connsiteY16" fmla="*/ 1554373 h 6728001"/>
              <a:gd name="connsiteX17" fmla="*/ 1674184 w 3560733"/>
              <a:gd name="connsiteY17" fmla="*/ 1559134 h 6728001"/>
              <a:gd name="connsiteX18" fmla="*/ 1593221 w 3560733"/>
              <a:gd name="connsiteY18" fmla="*/ 378035 h 6728001"/>
              <a:gd name="connsiteX19" fmla="*/ 1307472 w 3560733"/>
              <a:gd name="connsiteY19" fmla="*/ 368510 h 6728001"/>
              <a:gd name="connsiteX20" fmla="*/ 1312234 w 3560733"/>
              <a:gd name="connsiteY20" fmla="*/ 1635335 h 6728001"/>
              <a:gd name="connsiteX21" fmla="*/ 1259846 w 3560733"/>
              <a:gd name="connsiteY21" fmla="*/ 2025860 h 6728001"/>
              <a:gd name="connsiteX22" fmla="*/ 902659 w 3560733"/>
              <a:gd name="connsiteY22" fmla="*/ 2302085 h 6728001"/>
              <a:gd name="connsiteX23" fmla="*/ 207334 w 3560733"/>
              <a:gd name="connsiteY23" fmla="*/ 1787735 h 6728001"/>
              <a:gd name="connsiteX24" fmla="*/ 173996 w 3560733"/>
              <a:gd name="connsiteY24" fmla="*/ 2092535 h 6728001"/>
              <a:gd name="connsiteX25" fmla="*/ 745496 w 3560733"/>
              <a:gd name="connsiteY25" fmla="*/ 2806910 h 6728001"/>
              <a:gd name="connsiteX26" fmla="*/ 1440822 w 3560733"/>
              <a:gd name="connsiteY26" fmla="*/ 3583198 h 6728001"/>
              <a:gd name="connsiteX27" fmla="*/ 1617034 w 3560733"/>
              <a:gd name="connsiteY27" fmla="*/ 4107073 h 6728001"/>
              <a:gd name="connsiteX28" fmla="*/ 1424245 w 3560733"/>
              <a:gd name="connsiteY28" fmla="*/ 6728001 h 6728001"/>
              <a:gd name="connsiteX0" fmla="*/ 1424245 w 3560733"/>
              <a:gd name="connsiteY0" fmla="*/ 6728001 h 6728001"/>
              <a:gd name="connsiteX1" fmla="*/ 3190478 w 3560733"/>
              <a:gd name="connsiteY1" fmla="*/ 6709503 h 6728001"/>
              <a:gd name="connsiteX2" fmla="*/ 2640971 w 3560733"/>
              <a:gd name="connsiteY2" fmla="*/ 3878472 h 6728001"/>
              <a:gd name="connsiteX3" fmla="*/ 2539547 w 3560733"/>
              <a:gd name="connsiteY3" fmla="*/ 3373073 h 6728001"/>
              <a:gd name="connsiteX4" fmla="*/ 2755270 w 3560733"/>
              <a:gd name="connsiteY4" fmla="*/ 2811673 h 6728001"/>
              <a:gd name="connsiteX5" fmla="*/ 2864809 w 3560733"/>
              <a:gd name="connsiteY5" fmla="*/ 2192548 h 6728001"/>
              <a:gd name="connsiteX6" fmla="*/ 3512509 w 3560733"/>
              <a:gd name="connsiteY6" fmla="*/ 1301960 h 6728001"/>
              <a:gd name="connsiteX7" fmla="*/ 3298197 w 3560733"/>
              <a:gd name="connsiteY7" fmla="*/ 1178135 h 6728001"/>
              <a:gd name="connsiteX8" fmla="*/ 2607634 w 3560733"/>
              <a:gd name="connsiteY8" fmla="*/ 1878222 h 6728001"/>
              <a:gd name="connsiteX9" fmla="*/ 2531434 w 3560733"/>
              <a:gd name="connsiteY9" fmla="*/ 1821072 h 6728001"/>
              <a:gd name="connsiteX10" fmla="*/ 2874334 w 3560733"/>
              <a:gd name="connsiteY10" fmla="*/ 563772 h 6728001"/>
              <a:gd name="connsiteX11" fmla="*/ 2598109 w 3560733"/>
              <a:gd name="connsiteY11" fmla="*/ 397084 h 6728001"/>
              <a:gd name="connsiteX12" fmla="*/ 2207584 w 3560733"/>
              <a:gd name="connsiteY12" fmla="*/ 1659147 h 6728001"/>
              <a:gd name="connsiteX13" fmla="*/ 2131384 w 3560733"/>
              <a:gd name="connsiteY13" fmla="*/ 1597235 h 6728001"/>
              <a:gd name="connsiteX14" fmla="*/ 2193297 w 3560733"/>
              <a:gd name="connsiteY14" fmla="*/ 154197 h 6728001"/>
              <a:gd name="connsiteX15" fmla="*/ 1878971 w 3560733"/>
              <a:gd name="connsiteY15" fmla="*/ 163723 h 6728001"/>
              <a:gd name="connsiteX16" fmla="*/ 1798009 w 3560733"/>
              <a:gd name="connsiteY16" fmla="*/ 1554373 h 6728001"/>
              <a:gd name="connsiteX17" fmla="*/ 1674184 w 3560733"/>
              <a:gd name="connsiteY17" fmla="*/ 1559134 h 6728001"/>
              <a:gd name="connsiteX18" fmla="*/ 1593221 w 3560733"/>
              <a:gd name="connsiteY18" fmla="*/ 378035 h 6728001"/>
              <a:gd name="connsiteX19" fmla="*/ 1307472 w 3560733"/>
              <a:gd name="connsiteY19" fmla="*/ 368510 h 6728001"/>
              <a:gd name="connsiteX20" fmla="*/ 1312234 w 3560733"/>
              <a:gd name="connsiteY20" fmla="*/ 1635335 h 6728001"/>
              <a:gd name="connsiteX21" fmla="*/ 1259846 w 3560733"/>
              <a:gd name="connsiteY21" fmla="*/ 2025860 h 6728001"/>
              <a:gd name="connsiteX22" fmla="*/ 902659 w 3560733"/>
              <a:gd name="connsiteY22" fmla="*/ 2302085 h 6728001"/>
              <a:gd name="connsiteX23" fmla="*/ 207334 w 3560733"/>
              <a:gd name="connsiteY23" fmla="*/ 1787735 h 6728001"/>
              <a:gd name="connsiteX24" fmla="*/ 173996 w 3560733"/>
              <a:gd name="connsiteY24" fmla="*/ 2092535 h 6728001"/>
              <a:gd name="connsiteX25" fmla="*/ 745496 w 3560733"/>
              <a:gd name="connsiteY25" fmla="*/ 2806910 h 6728001"/>
              <a:gd name="connsiteX26" fmla="*/ 1440822 w 3560733"/>
              <a:gd name="connsiteY26" fmla="*/ 3583198 h 6728001"/>
              <a:gd name="connsiteX27" fmla="*/ 1617034 w 3560733"/>
              <a:gd name="connsiteY27" fmla="*/ 4107073 h 6728001"/>
              <a:gd name="connsiteX28" fmla="*/ 1424245 w 3560733"/>
              <a:gd name="connsiteY28" fmla="*/ 6728001 h 6728001"/>
              <a:gd name="connsiteX0" fmla="*/ 1424245 w 3560733"/>
              <a:gd name="connsiteY0" fmla="*/ 6728001 h 6728001"/>
              <a:gd name="connsiteX1" fmla="*/ 3190478 w 3560733"/>
              <a:gd name="connsiteY1" fmla="*/ 6709503 h 6728001"/>
              <a:gd name="connsiteX2" fmla="*/ 2640971 w 3560733"/>
              <a:gd name="connsiteY2" fmla="*/ 3878472 h 6728001"/>
              <a:gd name="connsiteX3" fmla="*/ 2539547 w 3560733"/>
              <a:gd name="connsiteY3" fmla="*/ 3373073 h 6728001"/>
              <a:gd name="connsiteX4" fmla="*/ 2755270 w 3560733"/>
              <a:gd name="connsiteY4" fmla="*/ 2811673 h 6728001"/>
              <a:gd name="connsiteX5" fmla="*/ 2864809 w 3560733"/>
              <a:gd name="connsiteY5" fmla="*/ 2192548 h 6728001"/>
              <a:gd name="connsiteX6" fmla="*/ 3512509 w 3560733"/>
              <a:gd name="connsiteY6" fmla="*/ 1301960 h 6728001"/>
              <a:gd name="connsiteX7" fmla="*/ 3298197 w 3560733"/>
              <a:gd name="connsiteY7" fmla="*/ 1178135 h 6728001"/>
              <a:gd name="connsiteX8" fmla="*/ 2607634 w 3560733"/>
              <a:gd name="connsiteY8" fmla="*/ 1878222 h 6728001"/>
              <a:gd name="connsiteX9" fmla="*/ 2531434 w 3560733"/>
              <a:gd name="connsiteY9" fmla="*/ 1821072 h 6728001"/>
              <a:gd name="connsiteX10" fmla="*/ 2874334 w 3560733"/>
              <a:gd name="connsiteY10" fmla="*/ 563772 h 6728001"/>
              <a:gd name="connsiteX11" fmla="*/ 2598109 w 3560733"/>
              <a:gd name="connsiteY11" fmla="*/ 397084 h 6728001"/>
              <a:gd name="connsiteX12" fmla="*/ 2207584 w 3560733"/>
              <a:gd name="connsiteY12" fmla="*/ 1659147 h 6728001"/>
              <a:gd name="connsiteX13" fmla="*/ 2131384 w 3560733"/>
              <a:gd name="connsiteY13" fmla="*/ 1597235 h 6728001"/>
              <a:gd name="connsiteX14" fmla="*/ 2193297 w 3560733"/>
              <a:gd name="connsiteY14" fmla="*/ 154197 h 6728001"/>
              <a:gd name="connsiteX15" fmla="*/ 1878971 w 3560733"/>
              <a:gd name="connsiteY15" fmla="*/ 163723 h 6728001"/>
              <a:gd name="connsiteX16" fmla="*/ 1798009 w 3560733"/>
              <a:gd name="connsiteY16" fmla="*/ 1554373 h 6728001"/>
              <a:gd name="connsiteX17" fmla="*/ 1674184 w 3560733"/>
              <a:gd name="connsiteY17" fmla="*/ 1559134 h 6728001"/>
              <a:gd name="connsiteX18" fmla="*/ 1593221 w 3560733"/>
              <a:gd name="connsiteY18" fmla="*/ 378035 h 6728001"/>
              <a:gd name="connsiteX19" fmla="*/ 1307472 w 3560733"/>
              <a:gd name="connsiteY19" fmla="*/ 368510 h 6728001"/>
              <a:gd name="connsiteX20" fmla="*/ 1312234 w 3560733"/>
              <a:gd name="connsiteY20" fmla="*/ 1635335 h 6728001"/>
              <a:gd name="connsiteX21" fmla="*/ 1259846 w 3560733"/>
              <a:gd name="connsiteY21" fmla="*/ 2025860 h 6728001"/>
              <a:gd name="connsiteX22" fmla="*/ 902659 w 3560733"/>
              <a:gd name="connsiteY22" fmla="*/ 2302085 h 6728001"/>
              <a:gd name="connsiteX23" fmla="*/ 207334 w 3560733"/>
              <a:gd name="connsiteY23" fmla="*/ 1787735 h 6728001"/>
              <a:gd name="connsiteX24" fmla="*/ 173996 w 3560733"/>
              <a:gd name="connsiteY24" fmla="*/ 2092535 h 6728001"/>
              <a:gd name="connsiteX25" fmla="*/ 745496 w 3560733"/>
              <a:gd name="connsiteY25" fmla="*/ 2806910 h 6728001"/>
              <a:gd name="connsiteX26" fmla="*/ 1440822 w 3560733"/>
              <a:gd name="connsiteY26" fmla="*/ 3583198 h 6728001"/>
              <a:gd name="connsiteX27" fmla="*/ 1617034 w 3560733"/>
              <a:gd name="connsiteY27" fmla="*/ 4107073 h 6728001"/>
              <a:gd name="connsiteX28" fmla="*/ 1424245 w 3560733"/>
              <a:gd name="connsiteY28" fmla="*/ 6728001 h 6728001"/>
              <a:gd name="connsiteX0" fmla="*/ 1424245 w 3560733"/>
              <a:gd name="connsiteY0" fmla="*/ 6728001 h 6728001"/>
              <a:gd name="connsiteX1" fmla="*/ 3190478 w 3560733"/>
              <a:gd name="connsiteY1" fmla="*/ 6709503 h 6728001"/>
              <a:gd name="connsiteX2" fmla="*/ 2640971 w 3560733"/>
              <a:gd name="connsiteY2" fmla="*/ 3878472 h 6728001"/>
              <a:gd name="connsiteX3" fmla="*/ 2539547 w 3560733"/>
              <a:gd name="connsiteY3" fmla="*/ 3373073 h 6728001"/>
              <a:gd name="connsiteX4" fmla="*/ 2755270 w 3560733"/>
              <a:gd name="connsiteY4" fmla="*/ 2811673 h 6728001"/>
              <a:gd name="connsiteX5" fmla="*/ 2864809 w 3560733"/>
              <a:gd name="connsiteY5" fmla="*/ 2192548 h 6728001"/>
              <a:gd name="connsiteX6" fmla="*/ 3512509 w 3560733"/>
              <a:gd name="connsiteY6" fmla="*/ 1301960 h 6728001"/>
              <a:gd name="connsiteX7" fmla="*/ 3298197 w 3560733"/>
              <a:gd name="connsiteY7" fmla="*/ 1178135 h 6728001"/>
              <a:gd name="connsiteX8" fmla="*/ 2607634 w 3560733"/>
              <a:gd name="connsiteY8" fmla="*/ 1878222 h 6728001"/>
              <a:gd name="connsiteX9" fmla="*/ 2531434 w 3560733"/>
              <a:gd name="connsiteY9" fmla="*/ 1821072 h 6728001"/>
              <a:gd name="connsiteX10" fmla="*/ 2874334 w 3560733"/>
              <a:gd name="connsiteY10" fmla="*/ 563772 h 6728001"/>
              <a:gd name="connsiteX11" fmla="*/ 2598109 w 3560733"/>
              <a:gd name="connsiteY11" fmla="*/ 397084 h 6728001"/>
              <a:gd name="connsiteX12" fmla="*/ 2207584 w 3560733"/>
              <a:gd name="connsiteY12" fmla="*/ 1659147 h 6728001"/>
              <a:gd name="connsiteX13" fmla="*/ 2131384 w 3560733"/>
              <a:gd name="connsiteY13" fmla="*/ 1597235 h 6728001"/>
              <a:gd name="connsiteX14" fmla="*/ 2193297 w 3560733"/>
              <a:gd name="connsiteY14" fmla="*/ 154197 h 6728001"/>
              <a:gd name="connsiteX15" fmla="*/ 1878971 w 3560733"/>
              <a:gd name="connsiteY15" fmla="*/ 163723 h 6728001"/>
              <a:gd name="connsiteX16" fmla="*/ 1798009 w 3560733"/>
              <a:gd name="connsiteY16" fmla="*/ 1554373 h 6728001"/>
              <a:gd name="connsiteX17" fmla="*/ 1674184 w 3560733"/>
              <a:gd name="connsiteY17" fmla="*/ 1559134 h 6728001"/>
              <a:gd name="connsiteX18" fmla="*/ 1593221 w 3560733"/>
              <a:gd name="connsiteY18" fmla="*/ 378035 h 6728001"/>
              <a:gd name="connsiteX19" fmla="*/ 1307472 w 3560733"/>
              <a:gd name="connsiteY19" fmla="*/ 368510 h 6728001"/>
              <a:gd name="connsiteX20" fmla="*/ 1312234 w 3560733"/>
              <a:gd name="connsiteY20" fmla="*/ 1635335 h 6728001"/>
              <a:gd name="connsiteX21" fmla="*/ 1259846 w 3560733"/>
              <a:gd name="connsiteY21" fmla="*/ 2025860 h 6728001"/>
              <a:gd name="connsiteX22" fmla="*/ 902659 w 3560733"/>
              <a:gd name="connsiteY22" fmla="*/ 2302085 h 6728001"/>
              <a:gd name="connsiteX23" fmla="*/ 207334 w 3560733"/>
              <a:gd name="connsiteY23" fmla="*/ 1787735 h 6728001"/>
              <a:gd name="connsiteX24" fmla="*/ 173996 w 3560733"/>
              <a:gd name="connsiteY24" fmla="*/ 2092535 h 6728001"/>
              <a:gd name="connsiteX25" fmla="*/ 745496 w 3560733"/>
              <a:gd name="connsiteY25" fmla="*/ 2806910 h 6728001"/>
              <a:gd name="connsiteX26" fmla="*/ 1440822 w 3560733"/>
              <a:gd name="connsiteY26" fmla="*/ 3583198 h 6728001"/>
              <a:gd name="connsiteX27" fmla="*/ 1617034 w 3560733"/>
              <a:gd name="connsiteY27" fmla="*/ 4107073 h 6728001"/>
              <a:gd name="connsiteX28" fmla="*/ 1424245 w 3560733"/>
              <a:gd name="connsiteY28" fmla="*/ 6728001 h 6728001"/>
              <a:gd name="connsiteX0" fmla="*/ 1424245 w 3560733"/>
              <a:gd name="connsiteY0" fmla="*/ 6728001 h 6728001"/>
              <a:gd name="connsiteX1" fmla="*/ 3190478 w 3560733"/>
              <a:gd name="connsiteY1" fmla="*/ 6709503 h 6728001"/>
              <a:gd name="connsiteX2" fmla="*/ 2640971 w 3560733"/>
              <a:gd name="connsiteY2" fmla="*/ 3878472 h 6728001"/>
              <a:gd name="connsiteX3" fmla="*/ 2539547 w 3560733"/>
              <a:gd name="connsiteY3" fmla="*/ 3373073 h 6728001"/>
              <a:gd name="connsiteX4" fmla="*/ 2755270 w 3560733"/>
              <a:gd name="connsiteY4" fmla="*/ 2811673 h 6728001"/>
              <a:gd name="connsiteX5" fmla="*/ 2864809 w 3560733"/>
              <a:gd name="connsiteY5" fmla="*/ 2192548 h 6728001"/>
              <a:gd name="connsiteX6" fmla="*/ 3512509 w 3560733"/>
              <a:gd name="connsiteY6" fmla="*/ 1301960 h 6728001"/>
              <a:gd name="connsiteX7" fmla="*/ 3298197 w 3560733"/>
              <a:gd name="connsiteY7" fmla="*/ 1178135 h 6728001"/>
              <a:gd name="connsiteX8" fmla="*/ 2607634 w 3560733"/>
              <a:gd name="connsiteY8" fmla="*/ 1878222 h 6728001"/>
              <a:gd name="connsiteX9" fmla="*/ 2531434 w 3560733"/>
              <a:gd name="connsiteY9" fmla="*/ 1821072 h 6728001"/>
              <a:gd name="connsiteX10" fmla="*/ 2874334 w 3560733"/>
              <a:gd name="connsiteY10" fmla="*/ 563772 h 6728001"/>
              <a:gd name="connsiteX11" fmla="*/ 2598109 w 3560733"/>
              <a:gd name="connsiteY11" fmla="*/ 397084 h 6728001"/>
              <a:gd name="connsiteX12" fmla="*/ 2207584 w 3560733"/>
              <a:gd name="connsiteY12" fmla="*/ 1659147 h 6728001"/>
              <a:gd name="connsiteX13" fmla="*/ 2131384 w 3560733"/>
              <a:gd name="connsiteY13" fmla="*/ 1597235 h 6728001"/>
              <a:gd name="connsiteX14" fmla="*/ 2193297 w 3560733"/>
              <a:gd name="connsiteY14" fmla="*/ 154197 h 6728001"/>
              <a:gd name="connsiteX15" fmla="*/ 1878971 w 3560733"/>
              <a:gd name="connsiteY15" fmla="*/ 163723 h 6728001"/>
              <a:gd name="connsiteX16" fmla="*/ 1798009 w 3560733"/>
              <a:gd name="connsiteY16" fmla="*/ 1554373 h 6728001"/>
              <a:gd name="connsiteX17" fmla="*/ 1674184 w 3560733"/>
              <a:gd name="connsiteY17" fmla="*/ 1559134 h 6728001"/>
              <a:gd name="connsiteX18" fmla="*/ 1593221 w 3560733"/>
              <a:gd name="connsiteY18" fmla="*/ 378035 h 6728001"/>
              <a:gd name="connsiteX19" fmla="*/ 1307472 w 3560733"/>
              <a:gd name="connsiteY19" fmla="*/ 368510 h 6728001"/>
              <a:gd name="connsiteX20" fmla="*/ 1312234 w 3560733"/>
              <a:gd name="connsiteY20" fmla="*/ 1635335 h 6728001"/>
              <a:gd name="connsiteX21" fmla="*/ 1259846 w 3560733"/>
              <a:gd name="connsiteY21" fmla="*/ 2025860 h 6728001"/>
              <a:gd name="connsiteX22" fmla="*/ 902659 w 3560733"/>
              <a:gd name="connsiteY22" fmla="*/ 2302085 h 6728001"/>
              <a:gd name="connsiteX23" fmla="*/ 207334 w 3560733"/>
              <a:gd name="connsiteY23" fmla="*/ 1787735 h 6728001"/>
              <a:gd name="connsiteX24" fmla="*/ 173996 w 3560733"/>
              <a:gd name="connsiteY24" fmla="*/ 2092535 h 6728001"/>
              <a:gd name="connsiteX25" fmla="*/ 745496 w 3560733"/>
              <a:gd name="connsiteY25" fmla="*/ 2806910 h 6728001"/>
              <a:gd name="connsiteX26" fmla="*/ 1440822 w 3560733"/>
              <a:gd name="connsiteY26" fmla="*/ 3583198 h 6728001"/>
              <a:gd name="connsiteX27" fmla="*/ 1617034 w 3560733"/>
              <a:gd name="connsiteY27" fmla="*/ 4107073 h 6728001"/>
              <a:gd name="connsiteX28" fmla="*/ 1424245 w 3560733"/>
              <a:gd name="connsiteY28" fmla="*/ 6728001 h 6728001"/>
              <a:gd name="connsiteX0" fmla="*/ 1424245 w 3560733"/>
              <a:gd name="connsiteY0" fmla="*/ 6728001 h 6728001"/>
              <a:gd name="connsiteX1" fmla="*/ 3190478 w 3560733"/>
              <a:gd name="connsiteY1" fmla="*/ 6709503 h 6728001"/>
              <a:gd name="connsiteX2" fmla="*/ 2640971 w 3560733"/>
              <a:gd name="connsiteY2" fmla="*/ 3878472 h 6728001"/>
              <a:gd name="connsiteX3" fmla="*/ 2539547 w 3560733"/>
              <a:gd name="connsiteY3" fmla="*/ 3373073 h 6728001"/>
              <a:gd name="connsiteX4" fmla="*/ 2755270 w 3560733"/>
              <a:gd name="connsiteY4" fmla="*/ 2811673 h 6728001"/>
              <a:gd name="connsiteX5" fmla="*/ 2864809 w 3560733"/>
              <a:gd name="connsiteY5" fmla="*/ 2192548 h 6728001"/>
              <a:gd name="connsiteX6" fmla="*/ 3512509 w 3560733"/>
              <a:gd name="connsiteY6" fmla="*/ 1301960 h 6728001"/>
              <a:gd name="connsiteX7" fmla="*/ 3298197 w 3560733"/>
              <a:gd name="connsiteY7" fmla="*/ 1178135 h 6728001"/>
              <a:gd name="connsiteX8" fmla="*/ 2607634 w 3560733"/>
              <a:gd name="connsiteY8" fmla="*/ 1878222 h 6728001"/>
              <a:gd name="connsiteX9" fmla="*/ 2531434 w 3560733"/>
              <a:gd name="connsiteY9" fmla="*/ 1821072 h 6728001"/>
              <a:gd name="connsiteX10" fmla="*/ 2874334 w 3560733"/>
              <a:gd name="connsiteY10" fmla="*/ 563772 h 6728001"/>
              <a:gd name="connsiteX11" fmla="*/ 2598109 w 3560733"/>
              <a:gd name="connsiteY11" fmla="*/ 397084 h 6728001"/>
              <a:gd name="connsiteX12" fmla="*/ 2207584 w 3560733"/>
              <a:gd name="connsiteY12" fmla="*/ 1659147 h 6728001"/>
              <a:gd name="connsiteX13" fmla="*/ 2131384 w 3560733"/>
              <a:gd name="connsiteY13" fmla="*/ 1597235 h 6728001"/>
              <a:gd name="connsiteX14" fmla="*/ 2193297 w 3560733"/>
              <a:gd name="connsiteY14" fmla="*/ 154197 h 6728001"/>
              <a:gd name="connsiteX15" fmla="*/ 1878971 w 3560733"/>
              <a:gd name="connsiteY15" fmla="*/ 163723 h 6728001"/>
              <a:gd name="connsiteX16" fmla="*/ 1798009 w 3560733"/>
              <a:gd name="connsiteY16" fmla="*/ 1554373 h 6728001"/>
              <a:gd name="connsiteX17" fmla="*/ 1674184 w 3560733"/>
              <a:gd name="connsiteY17" fmla="*/ 1559134 h 6728001"/>
              <a:gd name="connsiteX18" fmla="*/ 1593221 w 3560733"/>
              <a:gd name="connsiteY18" fmla="*/ 378035 h 6728001"/>
              <a:gd name="connsiteX19" fmla="*/ 1307472 w 3560733"/>
              <a:gd name="connsiteY19" fmla="*/ 368510 h 6728001"/>
              <a:gd name="connsiteX20" fmla="*/ 1312234 w 3560733"/>
              <a:gd name="connsiteY20" fmla="*/ 1635335 h 6728001"/>
              <a:gd name="connsiteX21" fmla="*/ 1259846 w 3560733"/>
              <a:gd name="connsiteY21" fmla="*/ 2025860 h 6728001"/>
              <a:gd name="connsiteX22" fmla="*/ 902659 w 3560733"/>
              <a:gd name="connsiteY22" fmla="*/ 2302085 h 6728001"/>
              <a:gd name="connsiteX23" fmla="*/ 207334 w 3560733"/>
              <a:gd name="connsiteY23" fmla="*/ 1787735 h 6728001"/>
              <a:gd name="connsiteX24" fmla="*/ 173996 w 3560733"/>
              <a:gd name="connsiteY24" fmla="*/ 2092535 h 6728001"/>
              <a:gd name="connsiteX25" fmla="*/ 745496 w 3560733"/>
              <a:gd name="connsiteY25" fmla="*/ 2806910 h 6728001"/>
              <a:gd name="connsiteX26" fmla="*/ 1440822 w 3560733"/>
              <a:gd name="connsiteY26" fmla="*/ 3583198 h 6728001"/>
              <a:gd name="connsiteX27" fmla="*/ 1617034 w 3560733"/>
              <a:gd name="connsiteY27" fmla="*/ 4107073 h 6728001"/>
              <a:gd name="connsiteX28" fmla="*/ 1424245 w 3560733"/>
              <a:gd name="connsiteY28" fmla="*/ 6728001 h 6728001"/>
              <a:gd name="connsiteX0" fmla="*/ 1424245 w 3560733"/>
              <a:gd name="connsiteY0" fmla="*/ 6728001 h 6728001"/>
              <a:gd name="connsiteX1" fmla="*/ 3190478 w 3560733"/>
              <a:gd name="connsiteY1" fmla="*/ 6709503 h 6728001"/>
              <a:gd name="connsiteX2" fmla="*/ 2640971 w 3560733"/>
              <a:gd name="connsiteY2" fmla="*/ 3878472 h 6728001"/>
              <a:gd name="connsiteX3" fmla="*/ 2553283 w 3560733"/>
              <a:gd name="connsiteY3" fmla="*/ 3482959 h 6728001"/>
              <a:gd name="connsiteX4" fmla="*/ 2755270 w 3560733"/>
              <a:gd name="connsiteY4" fmla="*/ 2811673 h 6728001"/>
              <a:gd name="connsiteX5" fmla="*/ 2864809 w 3560733"/>
              <a:gd name="connsiteY5" fmla="*/ 2192548 h 6728001"/>
              <a:gd name="connsiteX6" fmla="*/ 3512509 w 3560733"/>
              <a:gd name="connsiteY6" fmla="*/ 1301960 h 6728001"/>
              <a:gd name="connsiteX7" fmla="*/ 3298197 w 3560733"/>
              <a:gd name="connsiteY7" fmla="*/ 1178135 h 6728001"/>
              <a:gd name="connsiteX8" fmla="*/ 2607634 w 3560733"/>
              <a:gd name="connsiteY8" fmla="*/ 1878222 h 6728001"/>
              <a:gd name="connsiteX9" fmla="*/ 2531434 w 3560733"/>
              <a:gd name="connsiteY9" fmla="*/ 1821072 h 6728001"/>
              <a:gd name="connsiteX10" fmla="*/ 2874334 w 3560733"/>
              <a:gd name="connsiteY10" fmla="*/ 563772 h 6728001"/>
              <a:gd name="connsiteX11" fmla="*/ 2598109 w 3560733"/>
              <a:gd name="connsiteY11" fmla="*/ 397084 h 6728001"/>
              <a:gd name="connsiteX12" fmla="*/ 2207584 w 3560733"/>
              <a:gd name="connsiteY12" fmla="*/ 1659147 h 6728001"/>
              <a:gd name="connsiteX13" fmla="*/ 2131384 w 3560733"/>
              <a:gd name="connsiteY13" fmla="*/ 1597235 h 6728001"/>
              <a:gd name="connsiteX14" fmla="*/ 2193297 w 3560733"/>
              <a:gd name="connsiteY14" fmla="*/ 154197 h 6728001"/>
              <a:gd name="connsiteX15" fmla="*/ 1878971 w 3560733"/>
              <a:gd name="connsiteY15" fmla="*/ 163723 h 6728001"/>
              <a:gd name="connsiteX16" fmla="*/ 1798009 w 3560733"/>
              <a:gd name="connsiteY16" fmla="*/ 1554373 h 6728001"/>
              <a:gd name="connsiteX17" fmla="*/ 1674184 w 3560733"/>
              <a:gd name="connsiteY17" fmla="*/ 1559134 h 6728001"/>
              <a:gd name="connsiteX18" fmla="*/ 1593221 w 3560733"/>
              <a:gd name="connsiteY18" fmla="*/ 378035 h 6728001"/>
              <a:gd name="connsiteX19" fmla="*/ 1307472 w 3560733"/>
              <a:gd name="connsiteY19" fmla="*/ 368510 h 6728001"/>
              <a:gd name="connsiteX20" fmla="*/ 1312234 w 3560733"/>
              <a:gd name="connsiteY20" fmla="*/ 1635335 h 6728001"/>
              <a:gd name="connsiteX21" fmla="*/ 1259846 w 3560733"/>
              <a:gd name="connsiteY21" fmla="*/ 2025860 h 6728001"/>
              <a:gd name="connsiteX22" fmla="*/ 902659 w 3560733"/>
              <a:gd name="connsiteY22" fmla="*/ 2302085 h 6728001"/>
              <a:gd name="connsiteX23" fmla="*/ 207334 w 3560733"/>
              <a:gd name="connsiteY23" fmla="*/ 1787735 h 6728001"/>
              <a:gd name="connsiteX24" fmla="*/ 173996 w 3560733"/>
              <a:gd name="connsiteY24" fmla="*/ 2092535 h 6728001"/>
              <a:gd name="connsiteX25" fmla="*/ 745496 w 3560733"/>
              <a:gd name="connsiteY25" fmla="*/ 2806910 h 6728001"/>
              <a:gd name="connsiteX26" fmla="*/ 1440822 w 3560733"/>
              <a:gd name="connsiteY26" fmla="*/ 3583198 h 6728001"/>
              <a:gd name="connsiteX27" fmla="*/ 1617034 w 3560733"/>
              <a:gd name="connsiteY27" fmla="*/ 4107073 h 6728001"/>
              <a:gd name="connsiteX28" fmla="*/ 1424245 w 3560733"/>
              <a:gd name="connsiteY28" fmla="*/ 6728001 h 6728001"/>
              <a:gd name="connsiteX0" fmla="*/ 1424245 w 3560733"/>
              <a:gd name="connsiteY0" fmla="*/ 6728001 h 6728001"/>
              <a:gd name="connsiteX1" fmla="*/ 3190478 w 3560733"/>
              <a:gd name="connsiteY1" fmla="*/ 6709503 h 6728001"/>
              <a:gd name="connsiteX2" fmla="*/ 2640971 w 3560733"/>
              <a:gd name="connsiteY2" fmla="*/ 3878472 h 6728001"/>
              <a:gd name="connsiteX3" fmla="*/ 2553283 w 3560733"/>
              <a:gd name="connsiteY3" fmla="*/ 3482959 h 6728001"/>
              <a:gd name="connsiteX4" fmla="*/ 2823948 w 3560733"/>
              <a:gd name="connsiteY4" fmla="*/ 2866616 h 6728001"/>
              <a:gd name="connsiteX5" fmla="*/ 2864809 w 3560733"/>
              <a:gd name="connsiteY5" fmla="*/ 2192548 h 6728001"/>
              <a:gd name="connsiteX6" fmla="*/ 3512509 w 3560733"/>
              <a:gd name="connsiteY6" fmla="*/ 1301960 h 6728001"/>
              <a:gd name="connsiteX7" fmla="*/ 3298197 w 3560733"/>
              <a:gd name="connsiteY7" fmla="*/ 1178135 h 6728001"/>
              <a:gd name="connsiteX8" fmla="*/ 2607634 w 3560733"/>
              <a:gd name="connsiteY8" fmla="*/ 1878222 h 6728001"/>
              <a:gd name="connsiteX9" fmla="*/ 2531434 w 3560733"/>
              <a:gd name="connsiteY9" fmla="*/ 1821072 h 6728001"/>
              <a:gd name="connsiteX10" fmla="*/ 2874334 w 3560733"/>
              <a:gd name="connsiteY10" fmla="*/ 563772 h 6728001"/>
              <a:gd name="connsiteX11" fmla="*/ 2598109 w 3560733"/>
              <a:gd name="connsiteY11" fmla="*/ 397084 h 6728001"/>
              <a:gd name="connsiteX12" fmla="*/ 2207584 w 3560733"/>
              <a:gd name="connsiteY12" fmla="*/ 1659147 h 6728001"/>
              <a:gd name="connsiteX13" fmla="*/ 2131384 w 3560733"/>
              <a:gd name="connsiteY13" fmla="*/ 1597235 h 6728001"/>
              <a:gd name="connsiteX14" fmla="*/ 2193297 w 3560733"/>
              <a:gd name="connsiteY14" fmla="*/ 154197 h 6728001"/>
              <a:gd name="connsiteX15" fmla="*/ 1878971 w 3560733"/>
              <a:gd name="connsiteY15" fmla="*/ 163723 h 6728001"/>
              <a:gd name="connsiteX16" fmla="*/ 1798009 w 3560733"/>
              <a:gd name="connsiteY16" fmla="*/ 1554373 h 6728001"/>
              <a:gd name="connsiteX17" fmla="*/ 1674184 w 3560733"/>
              <a:gd name="connsiteY17" fmla="*/ 1559134 h 6728001"/>
              <a:gd name="connsiteX18" fmla="*/ 1593221 w 3560733"/>
              <a:gd name="connsiteY18" fmla="*/ 378035 h 6728001"/>
              <a:gd name="connsiteX19" fmla="*/ 1307472 w 3560733"/>
              <a:gd name="connsiteY19" fmla="*/ 368510 h 6728001"/>
              <a:gd name="connsiteX20" fmla="*/ 1312234 w 3560733"/>
              <a:gd name="connsiteY20" fmla="*/ 1635335 h 6728001"/>
              <a:gd name="connsiteX21" fmla="*/ 1259846 w 3560733"/>
              <a:gd name="connsiteY21" fmla="*/ 2025860 h 6728001"/>
              <a:gd name="connsiteX22" fmla="*/ 902659 w 3560733"/>
              <a:gd name="connsiteY22" fmla="*/ 2302085 h 6728001"/>
              <a:gd name="connsiteX23" fmla="*/ 207334 w 3560733"/>
              <a:gd name="connsiteY23" fmla="*/ 1787735 h 6728001"/>
              <a:gd name="connsiteX24" fmla="*/ 173996 w 3560733"/>
              <a:gd name="connsiteY24" fmla="*/ 2092535 h 6728001"/>
              <a:gd name="connsiteX25" fmla="*/ 745496 w 3560733"/>
              <a:gd name="connsiteY25" fmla="*/ 2806910 h 6728001"/>
              <a:gd name="connsiteX26" fmla="*/ 1440822 w 3560733"/>
              <a:gd name="connsiteY26" fmla="*/ 3583198 h 6728001"/>
              <a:gd name="connsiteX27" fmla="*/ 1617034 w 3560733"/>
              <a:gd name="connsiteY27" fmla="*/ 4107073 h 6728001"/>
              <a:gd name="connsiteX28" fmla="*/ 1424245 w 3560733"/>
              <a:gd name="connsiteY28" fmla="*/ 6728001 h 6728001"/>
              <a:gd name="connsiteX0" fmla="*/ 1424245 w 3560733"/>
              <a:gd name="connsiteY0" fmla="*/ 6728001 h 6728001"/>
              <a:gd name="connsiteX1" fmla="*/ 3190478 w 3560733"/>
              <a:gd name="connsiteY1" fmla="*/ 6709503 h 6728001"/>
              <a:gd name="connsiteX2" fmla="*/ 2640971 w 3560733"/>
              <a:gd name="connsiteY2" fmla="*/ 3878472 h 6728001"/>
              <a:gd name="connsiteX3" fmla="*/ 2553283 w 3560733"/>
              <a:gd name="connsiteY3" fmla="*/ 3482959 h 6728001"/>
              <a:gd name="connsiteX4" fmla="*/ 2823948 w 3560733"/>
              <a:gd name="connsiteY4" fmla="*/ 2866616 h 6728001"/>
              <a:gd name="connsiteX5" fmla="*/ 2864809 w 3560733"/>
              <a:gd name="connsiteY5" fmla="*/ 2192548 h 6728001"/>
              <a:gd name="connsiteX6" fmla="*/ 3512509 w 3560733"/>
              <a:gd name="connsiteY6" fmla="*/ 1301960 h 6728001"/>
              <a:gd name="connsiteX7" fmla="*/ 3298197 w 3560733"/>
              <a:gd name="connsiteY7" fmla="*/ 1178135 h 6728001"/>
              <a:gd name="connsiteX8" fmla="*/ 2607634 w 3560733"/>
              <a:gd name="connsiteY8" fmla="*/ 1878222 h 6728001"/>
              <a:gd name="connsiteX9" fmla="*/ 2531434 w 3560733"/>
              <a:gd name="connsiteY9" fmla="*/ 1821072 h 6728001"/>
              <a:gd name="connsiteX10" fmla="*/ 2874334 w 3560733"/>
              <a:gd name="connsiteY10" fmla="*/ 563772 h 6728001"/>
              <a:gd name="connsiteX11" fmla="*/ 2598109 w 3560733"/>
              <a:gd name="connsiteY11" fmla="*/ 397084 h 6728001"/>
              <a:gd name="connsiteX12" fmla="*/ 2207584 w 3560733"/>
              <a:gd name="connsiteY12" fmla="*/ 1659147 h 6728001"/>
              <a:gd name="connsiteX13" fmla="*/ 2131384 w 3560733"/>
              <a:gd name="connsiteY13" fmla="*/ 1597235 h 6728001"/>
              <a:gd name="connsiteX14" fmla="*/ 2193297 w 3560733"/>
              <a:gd name="connsiteY14" fmla="*/ 154197 h 6728001"/>
              <a:gd name="connsiteX15" fmla="*/ 1878971 w 3560733"/>
              <a:gd name="connsiteY15" fmla="*/ 163723 h 6728001"/>
              <a:gd name="connsiteX16" fmla="*/ 1798009 w 3560733"/>
              <a:gd name="connsiteY16" fmla="*/ 1554373 h 6728001"/>
              <a:gd name="connsiteX17" fmla="*/ 1674184 w 3560733"/>
              <a:gd name="connsiteY17" fmla="*/ 1559134 h 6728001"/>
              <a:gd name="connsiteX18" fmla="*/ 1593221 w 3560733"/>
              <a:gd name="connsiteY18" fmla="*/ 378035 h 6728001"/>
              <a:gd name="connsiteX19" fmla="*/ 1307472 w 3560733"/>
              <a:gd name="connsiteY19" fmla="*/ 368510 h 6728001"/>
              <a:gd name="connsiteX20" fmla="*/ 1312234 w 3560733"/>
              <a:gd name="connsiteY20" fmla="*/ 1635335 h 6728001"/>
              <a:gd name="connsiteX21" fmla="*/ 1259846 w 3560733"/>
              <a:gd name="connsiteY21" fmla="*/ 2025860 h 6728001"/>
              <a:gd name="connsiteX22" fmla="*/ 902659 w 3560733"/>
              <a:gd name="connsiteY22" fmla="*/ 2302085 h 6728001"/>
              <a:gd name="connsiteX23" fmla="*/ 207334 w 3560733"/>
              <a:gd name="connsiteY23" fmla="*/ 1787735 h 6728001"/>
              <a:gd name="connsiteX24" fmla="*/ 173996 w 3560733"/>
              <a:gd name="connsiteY24" fmla="*/ 2092535 h 6728001"/>
              <a:gd name="connsiteX25" fmla="*/ 745496 w 3560733"/>
              <a:gd name="connsiteY25" fmla="*/ 2806910 h 6728001"/>
              <a:gd name="connsiteX26" fmla="*/ 1440822 w 3560733"/>
              <a:gd name="connsiteY26" fmla="*/ 3583198 h 6728001"/>
              <a:gd name="connsiteX27" fmla="*/ 1617034 w 3560733"/>
              <a:gd name="connsiteY27" fmla="*/ 4107073 h 6728001"/>
              <a:gd name="connsiteX28" fmla="*/ 1424245 w 3560733"/>
              <a:gd name="connsiteY28" fmla="*/ 6728001 h 6728001"/>
              <a:gd name="connsiteX0" fmla="*/ 1424245 w 3560733"/>
              <a:gd name="connsiteY0" fmla="*/ 6728001 h 6728001"/>
              <a:gd name="connsiteX1" fmla="*/ 3190478 w 3560733"/>
              <a:gd name="connsiteY1" fmla="*/ 6709503 h 6728001"/>
              <a:gd name="connsiteX2" fmla="*/ 2640971 w 3560733"/>
              <a:gd name="connsiteY2" fmla="*/ 3878472 h 6728001"/>
              <a:gd name="connsiteX3" fmla="*/ 2553283 w 3560733"/>
              <a:gd name="connsiteY3" fmla="*/ 3482959 h 6728001"/>
              <a:gd name="connsiteX4" fmla="*/ 2823948 w 3560733"/>
              <a:gd name="connsiteY4" fmla="*/ 2866616 h 6728001"/>
              <a:gd name="connsiteX5" fmla="*/ 2864809 w 3560733"/>
              <a:gd name="connsiteY5" fmla="*/ 2192548 h 6728001"/>
              <a:gd name="connsiteX6" fmla="*/ 3512509 w 3560733"/>
              <a:gd name="connsiteY6" fmla="*/ 1301960 h 6728001"/>
              <a:gd name="connsiteX7" fmla="*/ 3298197 w 3560733"/>
              <a:gd name="connsiteY7" fmla="*/ 1178135 h 6728001"/>
              <a:gd name="connsiteX8" fmla="*/ 2607634 w 3560733"/>
              <a:gd name="connsiteY8" fmla="*/ 1878222 h 6728001"/>
              <a:gd name="connsiteX9" fmla="*/ 2531434 w 3560733"/>
              <a:gd name="connsiteY9" fmla="*/ 1821072 h 6728001"/>
              <a:gd name="connsiteX10" fmla="*/ 2874334 w 3560733"/>
              <a:gd name="connsiteY10" fmla="*/ 563772 h 6728001"/>
              <a:gd name="connsiteX11" fmla="*/ 2598109 w 3560733"/>
              <a:gd name="connsiteY11" fmla="*/ 397084 h 6728001"/>
              <a:gd name="connsiteX12" fmla="*/ 2207584 w 3560733"/>
              <a:gd name="connsiteY12" fmla="*/ 1659147 h 6728001"/>
              <a:gd name="connsiteX13" fmla="*/ 2131384 w 3560733"/>
              <a:gd name="connsiteY13" fmla="*/ 1597235 h 6728001"/>
              <a:gd name="connsiteX14" fmla="*/ 2193297 w 3560733"/>
              <a:gd name="connsiteY14" fmla="*/ 154197 h 6728001"/>
              <a:gd name="connsiteX15" fmla="*/ 1878971 w 3560733"/>
              <a:gd name="connsiteY15" fmla="*/ 163723 h 6728001"/>
              <a:gd name="connsiteX16" fmla="*/ 1798009 w 3560733"/>
              <a:gd name="connsiteY16" fmla="*/ 1554373 h 6728001"/>
              <a:gd name="connsiteX17" fmla="*/ 1674184 w 3560733"/>
              <a:gd name="connsiteY17" fmla="*/ 1559134 h 6728001"/>
              <a:gd name="connsiteX18" fmla="*/ 1593221 w 3560733"/>
              <a:gd name="connsiteY18" fmla="*/ 378035 h 6728001"/>
              <a:gd name="connsiteX19" fmla="*/ 1307472 w 3560733"/>
              <a:gd name="connsiteY19" fmla="*/ 368510 h 6728001"/>
              <a:gd name="connsiteX20" fmla="*/ 1312234 w 3560733"/>
              <a:gd name="connsiteY20" fmla="*/ 1635335 h 6728001"/>
              <a:gd name="connsiteX21" fmla="*/ 1259846 w 3560733"/>
              <a:gd name="connsiteY21" fmla="*/ 2025860 h 6728001"/>
              <a:gd name="connsiteX22" fmla="*/ 902659 w 3560733"/>
              <a:gd name="connsiteY22" fmla="*/ 2302085 h 6728001"/>
              <a:gd name="connsiteX23" fmla="*/ 207334 w 3560733"/>
              <a:gd name="connsiteY23" fmla="*/ 1787735 h 6728001"/>
              <a:gd name="connsiteX24" fmla="*/ 173996 w 3560733"/>
              <a:gd name="connsiteY24" fmla="*/ 2092535 h 6728001"/>
              <a:gd name="connsiteX25" fmla="*/ 745496 w 3560733"/>
              <a:gd name="connsiteY25" fmla="*/ 2806910 h 6728001"/>
              <a:gd name="connsiteX26" fmla="*/ 1440822 w 3560733"/>
              <a:gd name="connsiteY26" fmla="*/ 3583198 h 6728001"/>
              <a:gd name="connsiteX27" fmla="*/ 1617034 w 3560733"/>
              <a:gd name="connsiteY27" fmla="*/ 4107073 h 6728001"/>
              <a:gd name="connsiteX28" fmla="*/ 1424245 w 3560733"/>
              <a:gd name="connsiteY28" fmla="*/ 6728001 h 6728001"/>
              <a:gd name="connsiteX0" fmla="*/ 1424245 w 3560733"/>
              <a:gd name="connsiteY0" fmla="*/ 6728001 h 6728001"/>
              <a:gd name="connsiteX1" fmla="*/ 3190478 w 3560733"/>
              <a:gd name="connsiteY1" fmla="*/ 6709503 h 6728001"/>
              <a:gd name="connsiteX2" fmla="*/ 2640971 w 3560733"/>
              <a:gd name="connsiteY2" fmla="*/ 3878472 h 6728001"/>
              <a:gd name="connsiteX3" fmla="*/ 2553283 w 3560733"/>
              <a:gd name="connsiteY3" fmla="*/ 3482959 h 6728001"/>
              <a:gd name="connsiteX4" fmla="*/ 2823948 w 3560733"/>
              <a:gd name="connsiteY4" fmla="*/ 2866616 h 6728001"/>
              <a:gd name="connsiteX5" fmla="*/ 2864809 w 3560733"/>
              <a:gd name="connsiteY5" fmla="*/ 2192548 h 6728001"/>
              <a:gd name="connsiteX6" fmla="*/ 3512509 w 3560733"/>
              <a:gd name="connsiteY6" fmla="*/ 1301960 h 6728001"/>
              <a:gd name="connsiteX7" fmla="*/ 3298197 w 3560733"/>
              <a:gd name="connsiteY7" fmla="*/ 1178135 h 6728001"/>
              <a:gd name="connsiteX8" fmla="*/ 2607634 w 3560733"/>
              <a:gd name="connsiteY8" fmla="*/ 1878222 h 6728001"/>
              <a:gd name="connsiteX9" fmla="*/ 2531434 w 3560733"/>
              <a:gd name="connsiteY9" fmla="*/ 1821072 h 6728001"/>
              <a:gd name="connsiteX10" fmla="*/ 2874334 w 3560733"/>
              <a:gd name="connsiteY10" fmla="*/ 563772 h 6728001"/>
              <a:gd name="connsiteX11" fmla="*/ 2598109 w 3560733"/>
              <a:gd name="connsiteY11" fmla="*/ 397084 h 6728001"/>
              <a:gd name="connsiteX12" fmla="*/ 2207584 w 3560733"/>
              <a:gd name="connsiteY12" fmla="*/ 1659147 h 6728001"/>
              <a:gd name="connsiteX13" fmla="*/ 2131384 w 3560733"/>
              <a:gd name="connsiteY13" fmla="*/ 1597235 h 6728001"/>
              <a:gd name="connsiteX14" fmla="*/ 2193297 w 3560733"/>
              <a:gd name="connsiteY14" fmla="*/ 154197 h 6728001"/>
              <a:gd name="connsiteX15" fmla="*/ 1878971 w 3560733"/>
              <a:gd name="connsiteY15" fmla="*/ 163723 h 6728001"/>
              <a:gd name="connsiteX16" fmla="*/ 1798009 w 3560733"/>
              <a:gd name="connsiteY16" fmla="*/ 1554373 h 6728001"/>
              <a:gd name="connsiteX17" fmla="*/ 1674184 w 3560733"/>
              <a:gd name="connsiteY17" fmla="*/ 1559134 h 6728001"/>
              <a:gd name="connsiteX18" fmla="*/ 1593221 w 3560733"/>
              <a:gd name="connsiteY18" fmla="*/ 378035 h 6728001"/>
              <a:gd name="connsiteX19" fmla="*/ 1307472 w 3560733"/>
              <a:gd name="connsiteY19" fmla="*/ 368510 h 6728001"/>
              <a:gd name="connsiteX20" fmla="*/ 1312234 w 3560733"/>
              <a:gd name="connsiteY20" fmla="*/ 1635335 h 6728001"/>
              <a:gd name="connsiteX21" fmla="*/ 1259846 w 3560733"/>
              <a:gd name="connsiteY21" fmla="*/ 2025860 h 6728001"/>
              <a:gd name="connsiteX22" fmla="*/ 978205 w 3560733"/>
              <a:gd name="connsiteY22" fmla="*/ 2295217 h 6728001"/>
              <a:gd name="connsiteX23" fmla="*/ 207334 w 3560733"/>
              <a:gd name="connsiteY23" fmla="*/ 1787735 h 6728001"/>
              <a:gd name="connsiteX24" fmla="*/ 173996 w 3560733"/>
              <a:gd name="connsiteY24" fmla="*/ 2092535 h 6728001"/>
              <a:gd name="connsiteX25" fmla="*/ 745496 w 3560733"/>
              <a:gd name="connsiteY25" fmla="*/ 2806910 h 6728001"/>
              <a:gd name="connsiteX26" fmla="*/ 1440822 w 3560733"/>
              <a:gd name="connsiteY26" fmla="*/ 3583198 h 6728001"/>
              <a:gd name="connsiteX27" fmla="*/ 1617034 w 3560733"/>
              <a:gd name="connsiteY27" fmla="*/ 4107073 h 6728001"/>
              <a:gd name="connsiteX28" fmla="*/ 1424245 w 3560733"/>
              <a:gd name="connsiteY28" fmla="*/ 6728001 h 6728001"/>
              <a:gd name="connsiteX0" fmla="*/ 1378326 w 3514814"/>
              <a:gd name="connsiteY0" fmla="*/ 6728001 h 6728001"/>
              <a:gd name="connsiteX1" fmla="*/ 3144559 w 3514814"/>
              <a:gd name="connsiteY1" fmla="*/ 6709503 h 6728001"/>
              <a:gd name="connsiteX2" fmla="*/ 2595052 w 3514814"/>
              <a:gd name="connsiteY2" fmla="*/ 3878472 h 6728001"/>
              <a:gd name="connsiteX3" fmla="*/ 2507364 w 3514814"/>
              <a:gd name="connsiteY3" fmla="*/ 3482959 h 6728001"/>
              <a:gd name="connsiteX4" fmla="*/ 2778029 w 3514814"/>
              <a:gd name="connsiteY4" fmla="*/ 2866616 h 6728001"/>
              <a:gd name="connsiteX5" fmla="*/ 2818890 w 3514814"/>
              <a:gd name="connsiteY5" fmla="*/ 2192548 h 6728001"/>
              <a:gd name="connsiteX6" fmla="*/ 3466590 w 3514814"/>
              <a:gd name="connsiteY6" fmla="*/ 1301960 h 6728001"/>
              <a:gd name="connsiteX7" fmla="*/ 3252278 w 3514814"/>
              <a:gd name="connsiteY7" fmla="*/ 1178135 h 6728001"/>
              <a:gd name="connsiteX8" fmla="*/ 2561715 w 3514814"/>
              <a:gd name="connsiteY8" fmla="*/ 1878222 h 6728001"/>
              <a:gd name="connsiteX9" fmla="*/ 2485515 w 3514814"/>
              <a:gd name="connsiteY9" fmla="*/ 1821072 h 6728001"/>
              <a:gd name="connsiteX10" fmla="*/ 2828415 w 3514814"/>
              <a:gd name="connsiteY10" fmla="*/ 563772 h 6728001"/>
              <a:gd name="connsiteX11" fmla="*/ 2552190 w 3514814"/>
              <a:gd name="connsiteY11" fmla="*/ 397084 h 6728001"/>
              <a:gd name="connsiteX12" fmla="*/ 2161665 w 3514814"/>
              <a:gd name="connsiteY12" fmla="*/ 1659147 h 6728001"/>
              <a:gd name="connsiteX13" fmla="*/ 2085465 w 3514814"/>
              <a:gd name="connsiteY13" fmla="*/ 1597235 h 6728001"/>
              <a:gd name="connsiteX14" fmla="*/ 2147378 w 3514814"/>
              <a:gd name="connsiteY14" fmla="*/ 154197 h 6728001"/>
              <a:gd name="connsiteX15" fmla="*/ 1833052 w 3514814"/>
              <a:gd name="connsiteY15" fmla="*/ 163723 h 6728001"/>
              <a:gd name="connsiteX16" fmla="*/ 1752090 w 3514814"/>
              <a:gd name="connsiteY16" fmla="*/ 1554373 h 6728001"/>
              <a:gd name="connsiteX17" fmla="*/ 1628265 w 3514814"/>
              <a:gd name="connsiteY17" fmla="*/ 1559134 h 6728001"/>
              <a:gd name="connsiteX18" fmla="*/ 1547302 w 3514814"/>
              <a:gd name="connsiteY18" fmla="*/ 378035 h 6728001"/>
              <a:gd name="connsiteX19" fmla="*/ 1261553 w 3514814"/>
              <a:gd name="connsiteY19" fmla="*/ 368510 h 6728001"/>
              <a:gd name="connsiteX20" fmla="*/ 1266315 w 3514814"/>
              <a:gd name="connsiteY20" fmla="*/ 1635335 h 6728001"/>
              <a:gd name="connsiteX21" fmla="*/ 1213927 w 3514814"/>
              <a:gd name="connsiteY21" fmla="*/ 2025860 h 6728001"/>
              <a:gd name="connsiteX22" fmla="*/ 932286 w 3514814"/>
              <a:gd name="connsiteY22" fmla="*/ 2295217 h 6728001"/>
              <a:gd name="connsiteX23" fmla="*/ 291903 w 3514814"/>
              <a:gd name="connsiteY23" fmla="*/ 1822074 h 6728001"/>
              <a:gd name="connsiteX24" fmla="*/ 128077 w 3514814"/>
              <a:gd name="connsiteY24" fmla="*/ 2092535 h 6728001"/>
              <a:gd name="connsiteX25" fmla="*/ 699577 w 3514814"/>
              <a:gd name="connsiteY25" fmla="*/ 2806910 h 6728001"/>
              <a:gd name="connsiteX26" fmla="*/ 1394903 w 3514814"/>
              <a:gd name="connsiteY26" fmla="*/ 3583198 h 6728001"/>
              <a:gd name="connsiteX27" fmla="*/ 1571115 w 3514814"/>
              <a:gd name="connsiteY27" fmla="*/ 4107073 h 6728001"/>
              <a:gd name="connsiteX28" fmla="*/ 1378326 w 3514814"/>
              <a:gd name="connsiteY28" fmla="*/ 6728001 h 6728001"/>
              <a:gd name="connsiteX0" fmla="*/ 1313917 w 3450405"/>
              <a:gd name="connsiteY0" fmla="*/ 6728001 h 6728001"/>
              <a:gd name="connsiteX1" fmla="*/ 3080150 w 3450405"/>
              <a:gd name="connsiteY1" fmla="*/ 6709503 h 6728001"/>
              <a:gd name="connsiteX2" fmla="*/ 2530643 w 3450405"/>
              <a:gd name="connsiteY2" fmla="*/ 3878472 h 6728001"/>
              <a:gd name="connsiteX3" fmla="*/ 2442955 w 3450405"/>
              <a:gd name="connsiteY3" fmla="*/ 3482959 h 6728001"/>
              <a:gd name="connsiteX4" fmla="*/ 2713620 w 3450405"/>
              <a:gd name="connsiteY4" fmla="*/ 2866616 h 6728001"/>
              <a:gd name="connsiteX5" fmla="*/ 2754481 w 3450405"/>
              <a:gd name="connsiteY5" fmla="*/ 2192548 h 6728001"/>
              <a:gd name="connsiteX6" fmla="*/ 3402181 w 3450405"/>
              <a:gd name="connsiteY6" fmla="*/ 1301960 h 6728001"/>
              <a:gd name="connsiteX7" fmla="*/ 3187869 w 3450405"/>
              <a:gd name="connsiteY7" fmla="*/ 1178135 h 6728001"/>
              <a:gd name="connsiteX8" fmla="*/ 2497306 w 3450405"/>
              <a:gd name="connsiteY8" fmla="*/ 1878222 h 6728001"/>
              <a:gd name="connsiteX9" fmla="*/ 2421106 w 3450405"/>
              <a:gd name="connsiteY9" fmla="*/ 1821072 h 6728001"/>
              <a:gd name="connsiteX10" fmla="*/ 2764006 w 3450405"/>
              <a:gd name="connsiteY10" fmla="*/ 563772 h 6728001"/>
              <a:gd name="connsiteX11" fmla="*/ 2487781 w 3450405"/>
              <a:gd name="connsiteY11" fmla="*/ 397084 h 6728001"/>
              <a:gd name="connsiteX12" fmla="*/ 2097256 w 3450405"/>
              <a:gd name="connsiteY12" fmla="*/ 1659147 h 6728001"/>
              <a:gd name="connsiteX13" fmla="*/ 2021056 w 3450405"/>
              <a:gd name="connsiteY13" fmla="*/ 1597235 h 6728001"/>
              <a:gd name="connsiteX14" fmla="*/ 2082969 w 3450405"/>
              <a:gd name="connsiteY14" fmla="*/ 154197 h 6728001"/>
              <a:gd name="connsiteX15" fmla="*/ 1768643 w 3450405"/>
              <a:gd name="connsiteY15" fmla="*/ 163723 h 6728001"/>
              <a:gd name="connsiteX16" fmla="*/ 1687681 w 3450405"/>
              <a:gd name="connsiteY16" fmla="*/ 1554373 h 6728001"/>
              <a:gd name="connsiteX17" fmla="*/ 1563856 w 3450405"/>
              <a:gd name="connsiteY17" fmla="*/ 1559134 h 6728001"/>
              <a:gd name="connsiteX18" fmla="*/ 1482893 w 3450405"/>
              <a:gd name="connsiteY18" fmla="*/ 378035 h 6728001"/>
              <a:gd name="connsiteX19" fmla="*/ 1197144 w 3450405"/>
              <a:gd name="connsiteY19" fmla="*/ 368510 h 6728001"/>
              <a:gd name="connsiteX20" fmla="*/ 1201906 w 3450405"/>
              <a:gd name="connsiteY20" fmla="*/ 1635335 h 6728001"/>
              <a:gd name="connsiteX21" fmla="*/ 1149518 w 3450405"/>
              <a:gd name="connsiteY21" fmla="*/ 2025860 h 6728001"/>
              <a:gd name="connsiteX22" fmla="*/ 867877 w 3450405"/>
              <a:gd name="connsiteY22" fmla="*/ 2295217 h 6728001"/>
              <a:gd name="connsiteX23" fmla="*/ 227494 w 3450405"/>
              <a:gd name="connsiteY23" fmla="*/ 1822074 h 6728001"/>
              <a:gd name="connsiteX24" fmla="*/ 159816 w 3450405"/>
              <a:gd name="connsiteY24" fmla="*/ 2133742 h 6728001"/>
              <a:gd name="connsiteX25" fmla="*/ 635168 w 3450405"/>
              <a:gd name="connsiteY25" fmla="*/ 2806910 h 6728001"/>
              <a:gd name="connsiteX26" fmla="*/ 1330494 w 3450405"/>
              <a:gd name="connsiteY26" fmla="*/ 3583198 h 6728001"/>
              <a:gd name="connsiteX27" fmla="*/ 1506706 w 3450405"/>
              <a:gd name="connsiteY27" fmla="*/ 4107073 h 6728001"/>
              <a:gd name="connsiteX28" fmla="*/ 1313917 w 3450405"/>
              <a:gd name="connsiteY28" fmla="*/ 6728001 h 6728001"/>
              <a:gd name="connsiteX0" fmla="*/ 1313917 w 3450405"/>
              <a:gd name="connsiteY0" fmla="*/ 6728001 h 6728001"/>
              <a:gd name="connsiteX1" fmla="*/ 3080150 w 3450405"/>
              <a:gd name="connsiteY1" fmla="*/ 6709503 h 6728001"/>
              <a:gd name="connsiteX2" fmla="*/ 2530643 w 3450405"/>
              <a:gd name="connsiteY2" fmla="*/ 3878472 h 6728001"/>
              <a:gd name="connsiteX3" fmla="*/ 2442955 w 3450405"/>
              <a:gd name="connsiteY3" fmla="*/ 3482959 h 6728001"/>
              <a:gd name="connsiteX4" fmla="*/ 2713620 w 3450405"/>
              <a:gd name="connsiteY4" fmla="*/ 2866616 h 6728001"/>
              <a:gd name="connsiteX5" fmla="*/ 2754481 w 3450405"/>
              <a:gd name="connsiteY5" fmla="*/ 2192548 h 6728001"/>
              <a:gd name="connsiteX6" fmla="*/ 3402181 w 3450405"/>
              <a:gd name="connsiteY6" fmla="*/ 1301960 h 6728001"/>
              <a:gd name="connsiteX7" fmla="*/ 3187869 w 3450405"/>
              <a:gd name="connsiteY7" fmla="*/ 1178135 h 6728001"/>
              <a:gd name="connsiteX8" fmla="*/ 2497306 w 3450405"/>
              <a:gd name="connsiteY8" fmla="*/ 1878222 h 6728001"/>
              <a:gd name="connsiteX9" fmla="*/ 2421106 w 3450405"/>
              <a:gd name="connsiteY9" fmla="*/ 1821072 h 6728001"/>
              <a:gd name="connsiteX10" fmla="*/ 2764006 w 3450405"/>
              <a:gd name="connsiteY10" fmla="*/ 563772 h 6728001"/>
              <a:gd name="connsiteX11" fmla="*/ 2487781 w 3450405"/>
              <a:gd name="connsiteY11" fmla="*/ 397084 h 6728001"/>
              <a:gd name="connsiteX12" fmla="*/ 2097256 w 3450405"/>
              <a:gd name="connsiteY12" fmla="*/ 1659147 h 6728001"/>
              <a:gd name="connsiteX13" fmla="*/ 2021056 w 3450405"/>
              <a:gd name="connsiteY13" fmla="*/ 1597235 h 6728001"/>
              <a:gd name="connsiteX14" fmla="*/ 2082969 w 3450405"/>
              <a:gd name="connsiteY14" fmla="*/ 154197 h 6728001"/>
              <a:gd name="connsiteX15" fmla="*/ 1768643 w 3450405"/>
              <a:gd name="connsiteY15" fmla="*/ 163723 h 6728001"/>
              <a:gd name="connsiteX16" fmla="*/ 1687681 w 3450405"/>
              <a:gd name="connsiteY16" fmla="*/ 1554373 h 6728001"/>
              <a:gd name="connsiteX17" fmla="*/ 1563856 w 3450405"/>
              <a:gd name="connsiteY17" fmla="*/ 1559134 h 6728001"/>
              <a:gd name="connsiteX18" fmla="*/ 1482893 w 3450405"/>
              <a:gd name="connsiteY18" fmla="*/ 378035 h 6728001"/>
              <a:gd name="connsiteX19" fmla="*/ 1197144 w 3450405"/>
              <a:gd name="connsiteY19" fmla="*/ 368510 h 6728001"/>
              <a:gd name="connsiteX20" fmla="*/ 1201906 w 3450405"/>
              <a:gd name="connsiteY20" fmla="*/ 1635335 h 6728001"/>
              <a:gd name="connsiteX21" fmla="*/ 1149518 w 3450405"/>
              <a:gd name="connsiteY21" fmla="*/ 2025860 h 6728001"/>
              <a:gd name="connsiteX22" fmla="*/ 867877 w 3450405"/>
              <a:gd name="connsiteY22" fmla="*/ 2295217 h 6728001"/>
              <a:gd name="connsiteX23" fmla="*/ 227494 w 3450405"/>
              <a:gd name="connsiteY23" fmla="*/ 1822074 h 6728001"/>
              <a:gd name="connsiteX24" fmla="*/ 159816 w 3450405"/>
              <a:gd name="connsiteY24" fmla="*/ 2133742 h 6728001"/>
              <a:gd name="connsiteX25" fmla="*/ 669507 w 3450405"/>
              <a:gd name="connsiteY25" fmla="*/ 2806910 h 6728001"/>
              <a:gd name="connsiteX26" fmla="*/ 1330494 w 3450405"/>
              <a:gd name="connsiteY26" fmla="*/ 3583198 h 6728001"/>
              <a:gd name="connsiteX27" fmla="*/ 1506706 w 3450405"/>
              <a:gd name="connsiteY27" fmla="*/ 4107073 h 6728001"/>
              <a:gd name="connsiteX28" fmla="*/ 1313917 w 3450405"/>
              <a:gd name="connsiteY28" fmla="*/ 6728001 h 6728001"/>
              <a:gd name="connsiteX0" fmla="*/ 1313917 w 3450405"/>
              <a:gd name="connsiteY0" fmla="*/ 6728001 h 6728001"/>
              <a:gd name="connsiteX1" fmla="*/ 3080150 w 3450405"/>
              <a:gd name="connsiteY1" fmla="*/ 6709503 h 6728001"/>
              <a:gd name="connsiteX2" fmla="*/ 2530643 w 3450405"/>
              <a:gd name="connsiteY2" fmla="*/ 3878472 h 6728001"/>
              <a:gd name="connsiteX3" fmla="*/ 2442955 w 3450405"/>
              <a:gd name="connsiteY3" fmla="*/ 3482959 h 6728001"/>
              <a:gd name="connsiteX4" fmla="*/ 2713620 w 3450405"/>
              <a:gd name="connsiteY4" fmla="*/ 2866616 h 6728001"/>
              <a:gd name="connsiteX5" fmla="*/ 2754481 w 3450405"/>
              <a:gd name="connsiteY5" fmla="*/ 2192548 h 6728001"/>
              <a:gd name="connsiteX6" fmla="*/ 3402181 w 3450405"/>
              <a:gd name="connsiteY6" fmla="*/ 1301960 h 6728001"/>
              <a:gd name="connsiteX7" fmla="*/ 3187869 w 3450405"/>
              <a:gd name="connsiteY7" fmla="*/ 1178135 h 6728001"/>
              <a:gd name="connsiteX8" fmla="*/ 2497306 w 3450405"/>
              <a:gd name="connsiteY8" fmla="*/ 1878222 h 6728001"/>
              <a:gd name="connsiteX9" fmla="*/ 2421106 w 3450405"/>
              <a:gd name="connsiteY9" fmla="*/ 1821072 h 6728001"/>
              <a:gd name="connsiteX10" fmla="*/ 2764006 w 3450405"/>
              <a:gd name="connsiteY10" fmla="*/ 563772 h 6728001"/>
              <a:gd name="connsiteX11" fmla="*/ 2487781 w 3450405"/>
              <a:gd name="connsiteY11" fmla="*/ 397084 h 6728001"/>
              <a:gd name="connsiteX12" fmla="*/ 2097256 w 3450405"/>
              <a:gd name="connsiteY12" fmla="*/ 1659147 h 6728001"/>
              <a:gd name="connsiteX13" fmla="*/ 2021056 w 3450405"/>
              <a:gd name="connsiteY13" fmla="*/ 1597235 h 6728001"/>
              <a:gd name="connsiteX14" fmla="*/ 2082969 w 3450405"/>
              <a:gd name="connsiteY14" fmla="*/ 154197 h 6728001"/>
              <a:gd name="connsiteX15" fmla="*/ 1768643 w 3450405"/>
              <a:gd name="connsiteY15" fmla="*/ 163723 h 6728001"/>
              <a:gd name="connsiteX16" fmla="*/ 1687681 w 3450405"/>
              <a:gd name="connsiteY16" fmla="*/ 1554373 h 6728001"/>
              <a:gd name="connsiteX17" fmla="*/ 1563856 w 3450405"/>
              <a:gd name="connsiteY17" fmla="*/ 1559134 h 6728001"/>
              <a:gd name="connsiteX18" fmla="*/ 1482893 w 3450405"/>
              <a:gd name="connsiteY18" fmla="*/ 378035 h 6728001"/>
              <a:gd name="connsiteX19" fmla="*/ 1197144 w 3450405"/>
              <a:gd name="connsiteY19" fmla="*/ 368510 h 6728001"/>
              <a:gd name="connsiteX20" fmla="*/ 1201906 w 3450405"/>
              <a:gd name="connsiteY20" fmla="*/ 1635335 h 6728001"/>
              <a:gd name="connsiteX21" fmla="*/ 1149518 w 3450405"/>
              <a:gd name="connsiteY21" fmla="*/ 2025860 h 6728001"/>
              <a:gd name="connsiteX22" fmla="*/ 909084 w 3450405"/>
              <a:gd name="connsiteY22" fmla="*/ 2336423 h 6728001"/>
              <a:gd name="connsiteX23" fmla="*/ 227494 w 3450405"/>
              <a:gd name="connsiteY23" fmla="*/ 1822074 h 6728001"/>
              <a:gd name="connsiteX24" fmla="*/ 159816 w 3450405"/>
              <a:gd name="connsiteY24" fmla="*/ 2133742 h 6728001"/>
              <a:gd name="connsiteX25" fmla="*/ 669507 w 3450405"/>
              <a:gd name="connsiteY25" fmla="*/ 2806910 h 6728001"/>
              <a:gd name="connsiteX26" fmla="*/ 1330494 w 3450405"/>
              <a:gd name="connsiteY26" fmla="*/ 3583198 h 6728001"/>
              <a:gd name="connsiteX27" fmla="*/ 1506706 w 3450405"/>
              <a:gd name="connsiteY27" fmla="*/ 4107073 h 6728001"/>
              <a:gd name="connsiteX28" fmla="*/ 1313917 w 3450405"/>
              <a:gd name="connsiteY28" fmla="*/ 6728001 h 6728001"/>
              <a:gd name="connsiteX0" fmla="*/ 1313917 w 3450405"/>
              <a:gd name="connsiteY0" fmla="*/ 6728001 h 6728001"/>
              <a:gd name="connsiteX1" fmla="*/ 3080150 w 3450405"/>
              <a:gd name="connsiteY1" fmla="*/ 6709503 h 6728001"/>
              <a:gd name="connsiteX2" fmla="*/ 2530643 w 3450405"/>
              <a:gd name="connsiteY2" fmla="*/ 3878472 h 6728001"/>
              <a:gd name="connsiteX3" fmla="*/ 2442955 w 3450405"/>
              <a:gd name="connsiteY3" fmla="*/ 3482959 h 6728001"/>
              <a:gd name="connsiteX4" fmla="*/ 2713620 w 3450405"/>
              <a:gd name="connsiteY4" fmla="*/ 2866616 h 6728001"/>
              <a:gd name="connsiteX5" fmla="*/ 2754481 w 3450405"/>
              <a:gd name="connsiteY5" fmla="*/ 2192548 h 6728001"/>
              <a:gd name="connsiteX6" fmla="*/ 3402181 w 3450405"/>
              <a:gd name="connsiteY6" fmla="*/ 1301960 h 6728001"/>
              <a:gd name="connsiteX7" fmla="*/ 3187869 w 3450405"/>
              <a:gd name="connsiteY7" fmla="*/ 1178135 h 6728001"/>
              <a:gd name="connsiteX8" fmla="*/ 2497306 w 3450405"/>
              <a:gd name="connsiteY8" fmla="*/ 1878222 h 6728001"/>
              <a:gd name="connsiteX9" fmla="*/ 2421106 w 3450405"/>
              <a:gd name="connsiteY9" fmla="*/ 1821072 h 6728001"/>
              <a:gd name="connsiteX10" fmla="*/ 2764006 w 3450405"/>
              <a:gd name="connsiteY10" fmla="*/ 563772 h 6728001"/>
              <a:gd name="connsiteX11" fmla="*/ 2487781 w 3450405"/>
              <a:gd name="connsiteY11" fmla="*/ 397084 h 6728001"/>
              <a:gd name="connsiteX12" fmla="*/ 2097256 w 3450405"/>
              <a:gd name="connsiteY12" fmla="*/ 1659147 h 6728001"/>
              <a:gd name="connsiteX13" fmla="*/ 2021056 w 3450405"/>
              <a:gd name="connsiteY13" fmla="*/ 1597235 h 6728001"/>
              <a:gd name="connsiteX14" fmla="*/ 2082969 w 3450405"/>
              <a:gd name="connsiteY14" fmla="*/ 154197 h 6728001"/>
              <a:gd name="connsiteX15" fmla="*/ 1768643 w 3450405"/>
              <a:gd name="connsiteY15" fmla="*/ 163723 h 6728001"/>
              <a:gd name="connsiteX16" fmla="*/ 1687681 w 3450405"/>
              <a:gd name="connsiteY16" fmla="*/ 1554373 h 6728001"/>
              <a:gd name="connsiteX17" fmla="*/ 1563856 w 3450405"/>
              <a:gd name="connsiteY17" fmla="*/ 1559134 h 6728001"/>
              <a:gd name="connsiteX18" fmla="*/ 1482893 w 3450405"/>
              <a:gd name="connsiteY18" fmla="*/ 378035 h 6728001"/>
              <a:gd name="connsiteX19" fmla="*/ 1197144 w 3450405"/>
              <a:gd name="connsiteY19" fmla="*/ 368510 h 6728001"/>
              <a:gd name="connsiteX20" fmla="*/ 1188171 w 3450405"/>
              <a:gd name="connsiteY20" fmla="*/ 1717750 h 6728001"/>
              <a:gd name="connsiteX21" fmla="*/ 1149518 w 3450405"/>
              <a:gd name="connsiteY21" fmla="*/ 2025860 h 6728001"/>
              <a:gd name="connsiteX22" fmla="*/ 909084 w 3450405"/>
              <a:gd name="connsiteY22" fmla="*/ 2336423 h 6728001"/>
              <a:gd name="connsiteX23" fmla="*/ 227494 w 3450405"/>
              <a:gd name="connsiteY23" fmla="*/ 1822074 h 6728001"/>
              <a:gd name="connsiteX24" fmla="*/ 159816 w 3450405"/>
              <a:gd name="connsiteY24" fmla="*/ 2133742 h 6728001"/>
              <a:gd name="connsiteX25" fmla="*/ 669507 w 3450405"/>
              <a:gd name="connsiteY25" fmla="*/ 2806910 h 6728001"/>
              <a:gd name="connsiteX26" fmla="*/ 1330494 w 3450405"/>
              <a:gd name="connsiteY26" fmla="*/ 3583198 h 6728001"/>
              <a:gd name="connsiteX27" fmla="*/ 1506706 w 3450405"/>
              <a:gd name="connsiteY27" fmla="*/ 4107073 h 6728001"/>
              <a:gd name="connsiteX28" fmla="*/ 1313917 w 3450405"/>
              <a:gd name="connsiteY28" fmla="*/ 6728001 h 6728001"/>
              <a:gd name="connsiteX0" fmla="*/ 1313917 w 3450405"/>
              <a:gd name="connsiteY0" fmla="*/ 6728001 h 6728001"/>
              <a:gd name="connsiteX1" fmla="*/ 3080150 w 3450405"/>
              <a:gd name="connsiteY1" fmla="*/ 6709503 h 6728001"/>
              <a:gd name="connsiteX2" fmla="*/ 2530643 w 3450405"/>
              <a:gd name="connsiteY2" fmla="*/ 3878472 h 6728001"/>
              <a:gd name="connsiteX3" fmla="*/ 2442955 w 3450405"/>
              <a:gd name="connsiteY3" fmla="*/ 3482959 h 6728001"/>
              <a:gd name="connsiteX4" fmla="*/ 2713620 w 3450405"/>
              <a:gd name="connsiteY4" fmla="*/ 2866616 h 6728001"/>
              <a:gd name="connsiteX5" fmla="*/ 2754481 w 3450405"/>
              <a:gd name="connsiteY5" fmla="*/ 2192548 h 6728001"/>
              <a:gd name="connsiteX6" fmla="*/ 3402181 w 3450405"/>
              <a:gd name="connsiteY6" fmla="*/ 1301960 h 6728001"/>
              <a:gd name="connsiteX7" fmla="*/ 3187869 w 3450405"/>
              <a:gd name="connsiteY7" fmla="*/ 1178135 h 6728001"/>
              <a:gd name="connsiteX8" fmla="*/ 2497306 w 3450405"/>
              <a:gd name="connsiteY8" fmla="*/ 1878222 h 6728001"/>
              <a:gd name="connsiteX9" fmla="*/ 2421106 w 3450405"/>
              <a:gd name="connsiteY9" fmla="*/ 1821072 h 6728001"/>
              <a:gd name="connsiteX10" fmla="*/ 2764006 w 3450405"/>
              <a:gd name="connsiteY10" fmla="*/ 563772 h 6728001"/>
              <a:gd name="connsiteX11" fmla="*/ 2487781 w 3450405"/>
              <a:gd name="connsiteY11" fmla="*/ 397084 h 6728001"/>
              <a:gd name="connsiteX12" fmla="*/ 2097256 w 3450405"/>
              <a:gd name="connsiteY12" fmla="*/ 1659147 h 6728001"/>
              <a:gd name="connsiteX13" fmla="*/ 2021056 w 3450405"/>
              <a:gd name="connsiteY13" fmla="*/ 1597235 h 6728001"/>
              <a:gd name="connsiteX14" fmla="*/ 2082969 w 3450405"/>
              <a:gd name="connsiteY14" fmla="*/ 154197 h 6728001"/>
              <a:gd name="connsiteX15" fmla="*/ 1768643 w 3450405"/>
              <a:gd name="connsiteY15" fmla="*/ 163723 h 6728001"/>
              <a:gd name="connsiteX16" fmla="*/ 1687681 w 3450405"/>
              <a:gd name="connsiteY16" fmla="*/ 1554373 h 6728001"/>
              <a:gd name="connsiteX17" fmla="*/ 1563856 w 3450405"/>
              <a:gd name="connsiteY17" fmla="*/ 1559134 h 6728001"/>
              <a:gd name="connsiteX18" fmla="*/ 1482893 w 3450405"/>
              <a:gd name="connsiteY18" fmla="*/ 378035 h 6728001"/>
              <a:gd name="connsiteX19" fmla="*/ 1197144 w 3450405"/>
              <a:gd name="connsiteY19" fmla="*/ 368510 h 6728001"/>
              <a:gd name="connsiteX20" fmla="*/ 1188171 w 3450405"/>
              <a:gd name="connsiteY20" fmla="*/ 1717750 h 6728001"/>
              <a:gd name="connsiteX21" fmla="*/ 1149518 w 3450405"/>
              <a:gd name="connsiteY21" fmla="*/ 2025860 h 6728001"/>
              <a:gd name="connsiteX22" fmla="*/ 1097303 w 3450405"/>
              <a:gd name="connsiteY22" fmla="*/ 2047827 h 6728001"/>
              <a:gd name="connsiteX23" fmla="*/ 909084 w 3450405"/>
              <a:gd name="connsiteY23" fmla="*/ 2336423 h 6728001"/>
              <a:gd name="connsiteX24" fmla="*/ 227494 w 3450405"/>
              <a:gd name="connsiteY24" fmla="*/ 1822074 h 6728001"/>
              <a:gd name="connsiteX25" fmla="*/ 159816 w 3450405"/>
              <a:gd name="connsiteY25" fmla="*/ 2133742 h 6728001"/>
              <a:gd name="connsiteX26" fmla="*/ 669507 w 3450405"/>
              <a:gd name="connsiteY26" fmla="*/ 2806910 h 6728001"/>
              <a:gd name="connsiteX27" fmla="*/ 1330494 w 3450405"/>
              <a:gd name="connsiteY27" fmla="*/ 3583198 h 6728001"/>
              <a:gd name="connsiteX28" fmla="*/ 1506706 w 3450405"/>
              <a:gd name="connsiteY28" fmla="*/ 4107073 h 6728001"/>
              <a:gd name="connsiteX29" fmla="*/ 1313917 w 3450405"/>
              <a:gd name="connsiteY29" fmla="*/ 6728001 h 6728001"/>
              <a:gd name="connsiteX0" fmla="*/ 1313917 w 3450405"/>
              <a:gd name="connsiteY0" fmla="*/ 6728001 h 6728001"/>
              <a:gd name="connsiteX1" fmla="*/ 3080150 w 3450405"/>
              <a:gd name="connsiteY1" fmla="*/ 6709503 h 6728001"/>
              <a:gd name="connsiteX2" fmla="*/ 2530643 w 3450405"/>
              <a:gd name="connsiteY2" fmla="*/ 3878472 h 6728001"/>
              <a:gd name="connsiteX3" fmla="*/ 2442955 w 3450405"/>
              <a:gd name="connsiteY3" fmla="*/ 3482959 h 6728001"/>
              <a:gd name="connsiteX4" fmla="*/ 2713620 w 3450405"/>
              <a:gd name="connsiteY4" fmla="*/ 2866616 h 6728001"/>
              <a:gd name="connsiteX5" fmla="*/ 2754481 w 3450405"/>
              <a:gd name="connsiteY5" fmla="*/ 2192548 h 6728001"/>
              <a:gd name="connsiteX6" fmla="*/ 3402181 w 3450405"/>
              <a:gd name="connsiteY6" fmla="*/ 1301960 h 6728001"/>
              <a:gd name="connsiteX7" fmla="*/ 3187869 w 3450405"/>
              <a:gd name="connsiteY7" fmla="*/ 1178135 h 6728001"/>
              <a:gd name="connsiteX8" fmla="*/ 2497306 w 3450405"/>
              <a:gd name="connsiteY8" fmla="*/ 1878222 h 6728001"/>
              <a:gd name="connsiteX9" fmla="*/ 2421106 w 3450405"/>
              <a:gd name="connsiteY9" fmla="*/ 1821072 h 6728001"/>
              <a:gd name="connsiteX10" fmla="*/ 2764006 w 3450405"/>
              <a:gd name="connsiteY10" fmla="*/ 563772 h 6728001"/>
              <a:gd name="connsiteX11" fmla="*/ 2487781 w 3450405"/>
              <a:gd name="connsiteY11" fmla="*/ 397084 h 6728001"/>
              <a:gd name="connsiteX12" fmla="*/ 2097256 w 3450405"/>
              <a:gd name="connsiteY12" fmla="*/ 1659147 h 6728001"/>
              <a:gd name="connsiteX13" fmla="*/ 2021056 w 3450405"/>
              <a:gd name="connsiteY13" fmla="*/ 1597235 h 6728001"/>
              <a:gd name="connsiteX14" fmla="*/ 2082969 w 3450405"/>
              <a:gd name="connsiteY14" fmla="*/ 154197 h 6728001"/>
              <a:gd name="connsiteX15" fmla="*/ 1768643 w 3450405"/>
              <a:gd name="connsiteY15" fmla="*/ 163723 h 6728001"/>
              <a:gd name="connsiteX16" fmla="*/ 1687681 w 3450405"/>
              <a:gd name="connsiteY16" fmla="*/ 1554373 h 6728001"/>
              <a:gd name="connsiteX17" fmla="*/ 1563856 w 3450405"/>
              <a:gd name="connsiteY17" fmla="*/ 1559134 h 6728001"/>
              <a:gd name="connsiteX18" fmla="*/ 1482893 w 3450405"/>
              <a:gd name="connsiteY18" fmla="*/ 378035 h 6728001"/>
              <a:gd name="connsiteX19" fmla="*/ 1197144 w 3450405"/>
              <a:gd name="connsiteY19" fmla="*/ 368510 h 6728001"/>
              <a:gd name="connsiteX20" fmla="*/ 1188171 w 3450405"/>
              <a:gd name="connsiteY20" fmla="*/ 1717750 h 6728001"/>
              <a:gd name="connsiteX21" fmla="*/ 1149518 w 3450405"/>
              <a:gd name="connsiteY21" fmla="*/ 2025860 h 6728001"/>
              <a:gd name="connsiteX22" fmla="*/ 909084 w 3450405"/>
              <a:gd name="connsiteY22" fmla="*/ 2336423 h 6728001"/>
              <a:gd name="connsiteX23" fmla="*/ 227494 w 3450405"/>
              <a:gd name="connsiteY23" fmla="*/ 1822074 h 6728001"/>
              <a:gd name="connsiteX24" fmla="*/ 159816 w 3450405"/>
              <a:gd name="connsiteY24" fmla="*/ 2133742 h 6728001"/>
              <a:gd name="connsiteX25" fmla="*/ 669507 w 3450405"/>
              <a:gd name="connsiteY25" fmla="*/ 2806910 h 6728001"/>
              <a:gd name="connsiteX26" fmla="*/ 1330494 w 3450405"/>
              <a:gd name="connsiteY26" fmla="*/ 3583198 h 6728001"/>
              <a:gd name="connsiteX27" fmla="*/ 1506706 w 3450405"/>
              <a:gd name="connsiteY27" fmla="*/ 4107073 h 6728001"/>
              <a:gd name="connsiteX28" fmla="*/ 1313917 w 3450405"/>
              <a:gd name="connsiteY28" fmla="*/ 6728001 h 6728001"/>
              <a:gd name="connsiteX0" fmla="*/ 1313917 w 3450405"/>
              <a:gd name="connsiteY0" fmla="*/ 6728001 h 6728001"/>
              <a:gd name="connsiteX1" fmla="*/ 3080150 w 3450405"/>
              <a:gd name="connsiteY1" fmla="*/ 6709503 h 6728001"/>
              <a:gd name="connsiteX2" fmla="*/ 2530643 w 3450405"/>
              <a:gd name="connsiteY2" fmla="*/ 3878472 h 6728001"/>
              <a:gd name="connsiteX3" fmla="*/ 2442955 w 3450405"/>
              <a:gd name="connsiteY3" fmla="*/ 3482959 h 6728001"/>
              <a:gd name="connsiteX4" fmla="*/ 2713620 w 3450405"/>
              <a:gd name="connsiteY4" fmla="*/ 2866616 h 6728001"/>
              <a:gd name="connsiteX5" fmla="*/ 2754481 w 3450405"/>
              <a:gd name="connsiteY5" fmla="*/ 2192548 h 6728001"/>
              <a:gd name="connsiteX6" fmla="*/ 3402181 w 3450405"/>
              <a:gd name="connsiteY6" fmla="*/ 1301960 h 6728001"/>
              <a:gd name="connsiteX7" fmla="*/ 3187869 w 3450405"/>
              <a:gd name="connsiteY7" fmla="*/ 1178135 h 6728001"/>
              <a:gd name="connsiteX8" fmla="*/ 2497306 w 3450405"/>
              <a:gd name="connsiteY8" fmla="*/ 1878222 h 6728001"/>
              <a:gd name="connsiteX9" fmla="*/ 2421106 w 3450405"/>
              <a:gd name="connsiteY9" fmla="*/ 1821072 h 6728001"/>
              <a:gd name="connsiteX10" fmla="*/ 2764006 w 3450405"/>
              <a:gd name="connsiteY10" fmla="*/ 563772 h 6728001"/>
              <a:gd name="connsiteX11" fmla="*/ 2487781 w 3450405"/>
              <a:gd name="connsiteY11" fmla="*/ 397084 h 6728001"/>
              <a:gd name="connsiteX12" fmla="*/ 2097256 w 3450405"/>
              <a:gd name="connsiteY12" fmla="*/ 1659147 h 6728001"/>
              <a:gd name="connsiteX13" fmla="*/ 2021056 w 3450405"/>
              <a:gd name="connsiteY13" fmla="*/ 1597235 h 6728001"/>
              <a:gd name="connsiteX14" fmla="*/ 2082969 w 3450405"/>
              <a:gd name="connsiteY14" fmla="*/ 154197 h 6728001"/>
              <a:gd name="connsiteX15" fmla="*/ 1768643 w 3450405"/>
              <a:gd name="connsiteY15" fmla="*/ 163723 h 6728001"/>
              <a:gd name="connsiteX16" fmla="*/ 1687681 w 3450405"/>
              <a:gd name="connsiteY16" fmla="*/ 1554373 h 6728001"/>
              <a:gd name="connsiteX17" fmla="*/ 1563856 w 3450405"/>
              <a:gd name="connsiteY17" fmla="*/ 1559134 h 6728001"/>
              <a:gd name="connsiteX18" fmla="*/ 1482893 w 3450405"/>
              <a:gd name="connsiteY18" fmla="*/ 378035 h 6728001"/>
              <a:gd name="connsiteX19" fmla="*/ 1197144 w 3450405"/>
              <a:gd name="connsiteY19" fmla="*/ 368510 h 6728001"/>
              <a:gd name="connsiteX20" fmla="*/ 1188171 w 3450405"/>
              <a:gd name="connsiteY20" fmla="*/ 1717750 h 6728001"/>
              <a:gd name="connsiteX21" fmla="*/ 909084 w 3450405"/>
              <a:gd name="connsiteY21" fmla="*/ 2336423 h 6728001"/>
              <a:gd name="connsiteX22" fmla="*/ 227494 w 3450405"/>
              <a:gd name="connsiteY22" fmla="*/ 1822074 h 6728001"/>
              <a:gd name="connsiteX23" fmla="*/ 159816 w 3450405"/>
              <a:gd name="connsiteY23" fmla="*/ 2133742 h 6728001"/>
              <a:gd name="connsiteX24" fmla="*/ 669507 w 3450405"/>
              <a:gd name="connsiteY24" fmla="*/ 2806910 h 6728001"/>
              <a:gd name="connsiteX25" fmla="*/ 1330494 w 3450405"/>
              <a:gd name="connsiteY25" fmla="*/ 3583198 h 6728001"/>
              <a:gd name="connsiteX26" fmla="*/ 1506706 w 3450405"/>
              <a:gd name="connsiteY26" fmla="*/ 4107073 h 6728001"/>
              <a:gd name="connsiteX27" fmla="*/ 1313917 w 3450405"/>
              <a:gd name="connsiteY27" fmla="*/ 6728001 h 6728001"/>
              <a:gd name="connsiteX0" fmla="*/ 1313917 w 3450405"/>
              <a:gd name="connsiteY0" fmla="*/ 6728001 h 6728001"/>
              <a:gd name="connsiteX1" fmla="*/ 3080150 w 3450405"/>
              <a:gd name="connsiteY1" fmla="*/ 6709503 h 6728001"/>
              <a:gd name="connsiteX2" fmla="*/ 2530643 w 3450405"/>
              <a:gd name="connsiteY2" fmla="*/ 3878472 h 6728001"/>
              <a:gd name="connsiteX3" fmla="*/ 2442955 w 3450405"/>
              <a:gd name="connsiteY3" fmla="*/ 3482959 h 6728001"/>
              <a:gd name="connsiteX4" fmla="*/ 2713620 w 3450405"/>
              <a:gd name="connsiteY4" fmla="*/ 2866616 h 6728001"/>
              <a:gd name="connsiteX5" fmla="*/ 2754481 w 3450405"/>
              <a:gd name="connsiteY5" fmla="*/ 2192548 h 6728001"/>
              <a:gd name="connsiteX6" fmla="*/ 3402181 w 3450405"/>
              <a:gd name="connsiteY6" fmla="*/ 1301960 h 6728001"/>
              <a:gd name="connsiteX7" fmla="*/ 3187869 w 3450405"/>
              <a:gd name="connsiteY7" fmla="*/ 1178135 h 6728001"/>
              <a:gd name="connsiteX8" fmla="*/ 2497306 w 3450405"/>
              <a:gd name="connsiteY8" fmla="*/ 1878222 h 6728001"/>
              <a:gd name="connsiteX9" fmla="*/ 2421106 w 3450405"/>
              <a:gd name="connsiteY9" fmla="*/ 1821072 h 6728001"/>
              <a:gd name="connsiteX10" fmla="*/ 2764006 w 3450405"/>
              <a:gd name="connsiteY10" fmla="*/ 563772 h 6728001"/>
              <a:gd name="connsiteX11" fmla="*/ 2487781 w 3450405"/>
              <a:gd name="connsiteY11" fmla="*/ 397084 h 6728001"/>
              <a:gd name="connsiteX12" fmla="*/ 2097256 w 3450405"/>
              <a:gd name="connsiteY12" fmla="*/ 1659147 h 6728001"/>
              <a:gd name="connsiteX13" fmla="*/ 2021056 w 3450405"/>
              <a:gd name="connsiteY13" fmla="*/ 1597235 h 6728001"/>
              <a:gd name="connsiteX14" fmla="*/ 2082969 w 3450405"/>
              <a:gd name="connsiteY14" fmla="*/ 154197 h 6728001"/>
              <a:gd name="connsiteX15" fmla="*/ 1768643 w 3450405"/>
              <a:gd name="connsiteY15" fmla="*/ 163723 h 6728001"/>
              <a:gd name="connsiteX16" fmla="*/ 1563856 w 3450405"/>
              <a:gd name="connsiteY16" fmla="*/ 1559134 h 6728001"/>
              <a:gd name="connsiteX17" fmla="*/ 1482893 w 3450405"/>
              <a:gd name="connsiteY17" fmla="*/ 378035 h 6728001"/>
              <a:gd name="connsiteX18" fmla="*/ 1197144 w 3450405"/>
              <a:gd name="connsiteY18" fmla="*/ 368510 h 6728001"/>
              <a:gd name="connsiteX19" fmla="*/ 1188171 w 3450405"/>
              <a:gd name="connsiteY19" fmla="*/ 1717750 h 6728001"/>
              <a:gd name="connsiteX20" fmla="*/ 909084 w 3450405"/>
              <a:gd name="connsiteY20" fmla="*/ 2336423 h 6728001"/>
              <a:gd name="connsiteX21" fmla="*/ 227494 w 3450405"/>
              <a:gd name="connsiteY21" fmla="*/ 1822074 h 6728001"/>
              <a:gd name="connsiteX22" fmla="*/ 159816 w 3450405"/>
              <a:gd name="connsiteY22" fmla="*/ 2133742 h 6728001"/>
              <a:gd name="connsiteX23" fmla="*/ 669507 w 3450405"/>
              <a:gd name="connsiteY23" fmla="*/ 2806910 h 6728001"/>
              <a:gd name="connsiteX24" fmla="*/ 1330494 w 3450405"/>
              <a:gd name="connsiteY24" fmla="*/ 3583198 h 6728001"/>
              <a:gd name="connsiteX25" fmla="*/ 1506706 w 3450405"/>
              <a:gd name="connsiteY25" fmla="*/ 4107073 h 6728001"/>
              <a:gd name="connsiteX26" fmla="*/ 1313917 w 3450405"/>
              <a:gd name="connsiteY26" fmla="*/ 6728001 h 6728001"/>
              <a:gd name="connsiteX0" fmla="*/ 1313917 w 3450405"/>
              <a:gd name="connsiteY0" fmla="*/ 6728001 h 6728001"/>
              <a:gd name="connsiteX1" fmla="*/ 3080150 w 3450405"/>
              <a:gd name="connsiteY1" fmla="*/ 6709503 h 6728001"/>
              <a:gd name="connsiteX2" fmla="*/ 2530643 w 3450405"/>
              <a:gd name="connsiteY2" fmla="*/ 3878472 h 6728001"/>
              <a:gd name="connsiteX3" fmla="*/ 2442955 w 3450405"/>
              <a:gd name="connsiteY3" fmla="*/ 3482959 h 6728001"/>
              <a:gd name="connsiteX4" fmla="*/ 2713620 w 3450405"/>
              <a:gd name="connsiteY4" fmla="*/ 2866616 h 6728001"/>
              <a:gd name="connsiteX5" fmla="*/ 2754481 w 3450405"/>
              <a:gd name="connsiteY5" fmla="*/ 2192548 h 6728001"/>
              <a:gd name="connsiteX6" fmla="*/ 3402181 w 3450405"/>
              <a:gd name="connsiteY6" fmla="*/ 1301960 h 6728001"/>
              <a:gd name="connsiteX7" fmla="*/ 3187869 w 3450405"/>
              <a:gd name="connsiteY7" fmla="*/ 1178135 h 6728001"/>
              <a:gd name="connsiteX8" fmla="*/ 2497306 w 3450405"/>
              <a:gd name="connsiteY8" fmla="*/ 1878222 h 6728001"/>
              <a:gd name="connsiteX9" fmla="*/ 2421106 w 3450405"/>
              <a:gd name="connsiteY9" fmla="*/ 1821072 h 6728001"/>
              <a:gd name="connsiteX10" fmla="*/ 2764006 w 3450405"/>
              <a:gd name="connsiteY10" fmla="*/ 563772 h 6728001"/>
              <a:gd name="connsiteX11" fmla="*/ 2487781 w 3450405"/>
              <a:gd name="connsiteY11" fmla="*/ 397084 h 6728001"/>
              <a:gd name="connsiteX12" fmla="*/ 2021056 w 3450405"/>
              <a:gd name="connsiteY12" fmla="*/ 1597235 h 6728001"/>
              <a:gd name="connsiteX13" fmla="*/ 2082969 w 3450405"/>
              <a:gd name="connsiteY13" fmla="*/ 154197 h 6728001"/>
              <a:gd name="connsiteX14" fmla="*/ 1768643 w 3450405"/>
              <a:gd name="connsiteY14" fmla="*/ 163723 h 6728001"/>
              <a:gd name="connsiteX15" fmla="*/ 1563856 w 3450405"/>
              <a:gd name="connsiteY15" fmla="*/ 1559134 h 6728001"/>
              <a:gd name="connsiteX16" fmla="*/ 1482893 w 3450405"/>
              <a:gd name="connsiteY16" fmla="*/ 378035 h 6728001"/>
              <a:gd name="connsiteX17" fmla="*/ 1197144 w 3450405"/>
              <a:gd name="connsiteY17" fmla="*/ 368510 h 6728001"/>
              <a:gd name="connsiteX18" fmla="*/ 1188171 w 3450405"/>
              <a:gd name="connsiteY18" fmla="*/ 1717750 h 6728001"/>
              <a:gd name="connsiteX19" fmla="*/ 909084 w 3450405"/>
              <a:gd name="connsiteY19" fmla="*/ 2336423 h 6728001"/>
              <a:gd name="connsiteX20" fmla="*/ 227494 w 3450405"/>
              <a:gd name="connsiteY20" fmla="*/ 1822074 h 6728001"/>
              <a:gd name="connsiteX21" fmla="*/ 159816 w 3450405"/>
              <a:gd name="connsiteY21" fmla="*/ 2133742 h 6728001"/>
              <a:gd name="connsiteX22" fmla="*/ 669507 w 3450405"/>
              <a:gd name="connsiteY22" fmla="*/ 2806910 h 6728001"/>
              <a:gd name="connsiteX23" fmla="*/ 1330494 w 3450405"/>
              <a:gd name="connsiteY23" fmla="*/ 3583198 h 6728001"/>
              <a:gd name="connsiteX24" fmla="*/ 1506706 w 3450405"/>
              <a:gd name="connsiteY24" fmla="*/ 4107073 h 6728001"/>
              <a:gd name="connsiteX25" fmla="*/ 1313917 w 3450405"/>
              <a:gd name="connsiteY25" fmla="*/ 6728001 h 6728001"/>
              <a:gd name="connsiteX0" fmla="*/ 1313917 w 3450405"/>
              <a:gd name="connsiteY0" fmla="*/ 6728001 h 6728001"/>
              <a:gd name="connsiteX1" fmla="*/ 3080150 w 3450405"/>
              <a:gd name="connsiteY1" fmla="*/ 6709503 h 6728001"/>
              <a:gd name="connsiteX2" fmla="*/ 2530643 w 3450405"/>
              <a:gd name="connsiteY2" fmla="*/ 3878472 h 6728001"/>
              <a:gd name="connsiteX3" fmla="*/ 2442955 w 3450405"/>
              <a:gd name="connsiteY3" fmla="*/ 3482959 h 6728001"/>
              <a:gd name="connsiteX4" fmla="*/ 2713620 w 3450405"/>
              <a:gd name="connsiteY4" fmla="*/ 2866616 h 6728001"/>
              <a:gd name="connsiteX5" fmla="*/ 2754481 w 3450405"/>
              <a:gd name="connsiteY5" fmla="*/ 2192548 h 6728001"/>
              <a:gd name="connsiteX6" fmla="*/ 3402181 w 3450405"/>
              <a:gd name="connsiteY6" fmla="*/ 1301960 h 6728001"/>
              <a:gd name="connsiteX7" fmla="*/ 3187869 w 3450405"/>
              <a:gd name="connsiteY7" fmla="*/ 1178135 h 6728001"/>
              <a:gd name="connsiteX8" fmla="*/ 2421106 w 3450405"/>
              <a:gd name="connsiteY8" fmla="*/ 1821072 h 6728001"/>
              <a:gd name="connsiteX9" fmla="*/ 2764006 w 3450405"/>
              <a:gd name="connsiteY9" fmla="*/ 563772 h 6728001"/>
              <a:gd name="connsiteX10" fmla="*/ 2487781 w 3450405"/>
              <a:gd name="connsiteY10" fmla="*/ 397084 h 6728001"/>
              <a:gd name="connsiteX11" fmla="*/ 2021056 w 3450405"/>
              <a:gd name="connsiteY11" fmla="*/ 1597235 h 6728001"/>
              <a:gd name="connsiteX12" fmla="*/ 2082969 w 3450405"/>
              <a:gd name="connsiteY12" fmla="*/ 154197 h 6728001"/>
              <a:gd name="connsiteX13" fmla="*/ 1768643 w 3450405"/>
              <a:gd name="connsiteY13" fmla="*/ 163723 h 6728001"/>
              <a:gd name="connsiteX14" fmla="*/ 1563856 w 3450405"/>
              <a:gd name="connsiteY14" fmla="*/ 1559134 h 6728001"/>
              <a:gd name="connsiteX15" fmla="*/ 1482893 w 3450405"/>
              <a:gd name="connsiteY15" fmla="*/ 378035 h 6728001"/>
              <a:gd name="connsiteX16" fmla="*/ 1197144 w 3450405"/>
              <a:gd name="connsiteY16" fmla="*/ 368510 h 6728001"/>
              <a:gd name="connsiteX17" fmla="*/ 1188171 w 3450405"/>
              <a:gd name="connsiteY17" fmla="*/ 1717750 h 6728001"/>
              <a:gd name="connsiteX18" fmla="*/ 909084 w 3450405"/>
              <a:gd name="connsiteY18" fmla="*/ 2336423 h 6728001"/>
              <a:gd name="connsiteX19" fmla="*/ 227494 w 3450405"/>
              <a:gd name="connsiteY19" fmla="*/ 1822074 h 6728001"/>
              <a:gd name="connsiteX20" fmla="*/ 159816 w 3450405"/>
              <a:gd name="connsiteY20" fmla="*/ 2133742 h 6728001"/>
              <a:gd name="connsiteX21" fmla="*/ 669507 w 3450405"/>
              <a:gd name="connsiteY21" fmla="*/ 2806910 h 6728001"/>
              <a:gd name="connsiteX22" fmla="*/ 1330494 w 3450405"/>
              <a:gd name="connsiteY22" fmla="*/ 3583198 h 6728001"/>
              <a:gd name="connsiteX23" fmla="*/ 1506706 w 3450405"/>
              <a:gd name="connsiteY23" fmla="*/ 4107073 h 6728001"/>
              <a:gd name="connsiteX24" fmla="*/ 1313917 w 3450405"/>
              <a:gd name="connsiteY24" fmla="*/ 6728001 h 6728001"/>
              <a:gd name="connsiteX0" fmla="*/ 1313917 w 3450405"/>
              <a:gd name="connsiteY0" fmla="*/ 6728001 h 6728001"/>
              <a:gd name="connsiteX1" fmla="*/ 3080150 w 3450405"/>
              <a:gd name="connsiteY1" fmla="*/ 6709503 h 6728001"/>
              <a:gd name="connsiteX2" fmla="*/ 2530643 w 3450405"/>
              <a:gd name="connsiteY2" fmla="*/ 3878472 h 6728001"/>
              <a:gd name="connsiteX3" fmla="*/ 2442955 w 3450405"/>
              <a:gd name="connsiteY3" fmla="*/ 3482959 h 6728001"/>
              <a:gd name="connsiteX4" fmla="*/ 2713620 w 3450405"/>
              <a:gd name="connsiteY4" fmla="*/ 2866616 h 6728001"/>
              <a:gd name="connsiteX5" fmla="*/ 2754481 w 3450405"/>
              <a:gd name="connsiteY5" fmla="*/ 2192548 h 6728001"/>
              <a:gd name="connsiteX6" fmla="*/ 3402181 w 3450405"/>
              <a:gd name="connsiteY6" fmla="*/ 1301960 h 6728001"/>
              <a:gd name="connsiteX7" fmla="*/ 3187869 w 3450405"/>
              <a:gd name="connsiteY7" fmla="*/ 1178135 h 6728001"/>
              <a:gd name="connsiteX8" fmla="*/ 2421106 w 3450405"/>
              <a:gd name="connsiteY8" fmla="*/ 1821072 h 6728001"/>
              <a:gd name="connsiteX9" fmla="*/ 2764006 w 3450405"/>
              <a:gd name="connsiteY9" fmla="*/ 563772 h 6728001"/>
              <a:gd name="connsiteX10" fmla="*/ 2487781 w 3450405"/>
              <a:gd name="connsiteY10" fmla="*/ 397084 h 6728001"/>
              <a:gd name="connsiteX11" fmla="*/ 2082867 w 3450405"/>
              <a:gd name="connsiteY11" fmla="*/ 1638442 h 6728001"/>
              <a:gd name="connsiteX12" fmla="*/ 2082969 w 3450405"/>
              <a:gd name="connsiteY12" fmla="*/ 154197 h 6728001"/>
              <a:gd name="connsiteX13" fmla="*/ 1768643 w 3450405"/>
              <a:gd name="connsiteY13" fmla="*/ 163723 h 6728001"/>
              <a:gd name="connsiteX14" fmla="*/ 1563856 w 3450405"/>
              <a:gd name="connsiteY14" fmla="*/ 1559134 h 6728001"/>
              <a:gd name="connsiteX15" fmla="*/ 1482893 w 3450405"/>
              <a:gd name="connsiteY15" fmla="*/ 378035 h 6728001"/>
              <a:gd name="connsiteX16" fmla="*/ 1197144 w 3450405"/>
              <a:gd name="connsiteY16" fmla="*/ 368510 h 6728001"/>
              <a:gd name="connsiteX17" fmla="*/ 1188171 w 3450405"/>
              <a:gd name="connsiteY17" fmla="*/ 1717750 h 6728001"/>
              <a:gd name="connsiteX18" fmla="*/ 909084 w 3450405"/>
              <a:gd name="connsiteY18" fmla="*/ 2336423 h 6728001"/>
              <a:gd name="connsiteX19" fmla="*/ 227494 w 3450405"/>
              <a:gd name="connsiteY19" fmla="*/ 1822074 h 6728001"/>
              <a:gd name="connsiteX20" fmla="*/ 159816 w 3450405"/>
              <a:gd name="connsiteY20" fmla="*/ 2133742 h 6728001"/>
              <a:gd name="connsiteX21" fmla="*/ 669507 w 3450405"/>
              <a:gd name="connsiteY21" fmla="*/ 2806910 h 6728001"/>
              <a:gd name="connsiteX22" fmla="*/ 1330494 w 3450405"/>
              <a:gd name="connsiteY22" fmla="*/ 3583198 h 6728001"/>
              <a:gd name="connsiteX23" fmla="*/ 1506706 w 3450405"/>
              <a:gd name="connsiteY23" fmla="*/ 4107073 h 6728001"/>
              <a:gd name="connsiteX24" fmla="*/ 1313917 w 3450405"/>
              <a:gd name="connsiteY24" fmla="*/ 6728001 h 6728001"/>
              <a:gd name="connsiteX0" fmla="*/ 1313917 w 3450405"/>
              <a:gd name="connsiteY0" fmla="*/ 6728001 h 6728001"/>
              <a:gd name="connsiteX1" fmla="*/ 3080150 w 3450405"/>
              <a:gd name="connsiteY1" fmla="*/ 6709503 h 6728001"/>
              <a:gd name="connsiteX2" fmla="*/ 2530643 w 3450405"/>
              <a:gd name="connsiteY2" fmla="*/ 3878472 h 6728001"/>
              <a:gd name="connsiteX3" fmla="*/ 2442955 w 3450405"/>
              <a:gd name="connsiteY3" fmla="*/ 3482959 h 6728001"/>
              <a:gd name="connsiteX4" fmla="*/ 2713620 w 3450405"/>
              <a:gd name="connsiteY4" fmla="*/ 2866616 h 6728001"/>
              <a:gd name="connsiteX5" fmla="*/ 2754481 w 3450405"/>
              <a:gd name="connsiteY5" fmla="*/ 2192548 h 6728001"/>
              <a:gd name="connsiteX6" fmla="*/ 3402181 w 3450405"/>
              <a:gd name="connsiteY6" fmla="*/ 1301960 h 6728001"/>
              <a:gd name="connsiteX7" fmla="*/ 3187869 w 3450405"/>
              <a:gd name="connsiteY7" fmla="*/ 1178135 h 6728001"/>
              <a:gd name="connsiteX8" fmla="*/ 2421106 w 3450405"/>
              <a:gd name="connsiteY8" fmla="*/ 1821072 h 6728001"/>
              <a:gd name="connsiteX9" fmla="*/ 2764006 w 3450405"/>
              <a:gd name="connsiteY9" fmla="*/ 563772 h 6728001"/>
              <a:gd name="connsiteX10" fmla="*/ 2487781 w 3450405"/>
              <a:gd name="connsiteY10" fmla="*/ 397084 h 6728001"/>
              <a:gd name="connsiteX11" fmla="*/ 2034792 w 3450405"/>
              <a:gd name="connsiteY11" fmla="*/ 1645310 h 6728001"/>
              <a:gd name="connsiteX12" fmla="*/ 2082969 w 3450405"/>
              <a:gd name="connsiteY12" fmla="*/ 154197 h 6728001"/>
              <a:gd name="connsiteX13" fmla="*/ 1768643 w 3450405"/>
              <a:gd name="connsiteY13" fmla="*/ 163723 h 6728001"/>
              <a:gd name="connsiteX14" fmla="*/ 1563856 w 3450405"/>
              <a:gd name="connsiteY14" fmla="*/ 1559134 h 6728001"/>
              <a:gd name="connsiteX15" fmla="*/ 1482893 w 3450405"/>
              <a:gd name="connsiteY15" fmla="*/ 378035 h 6728001"/>
              <a:gd name="connsiteX16" fmla="*/ 1197144 w 3450405"/>
              <a:gd name="connsiteY16" fmla="*/ 368510 h 6728001"/>
              <a:gd name="connsiteX17" fmla="*/ 1188171 w 3450405"/>
              <a:gd name="connsiteY17" fmla="*/ 1717750 h 6728001"/>
              <a:gd name="connsiteX18" fmla="*/ 909084 w 3450405"/>
              <a:gd name="connsiteY18" fmla="*/ 2336423 h 6728001"/>
              <a:gd name="connsiteX19" fmla="*/ 227494 w 3450405"/>
              <a:gd name="connsiteY19" fmla="*/ 1822074 h 6728001"/>
              <a:gd name="connsiteX20" fmla="*/ 159816 w 3450405"/>
              <a:gd name="connsiteY20" fmla="*/ 2133742 h 6728001"/>
              <a:gd name="connsiteX21" fmla="*/ 669507 w 3450405"/>
              <a:gd name="connsiteY21" fmla="*/ 2806910 h 6728001"/>
              <a:gd name="connsiteX22" fmla="*/ 1330494 w 3450405"/>
              <a:gd name="connsiteY22" fmla="*/ 3583198 h 6728001"/>
              <a:gd name="connsiteX23" fmla="*/ 1506706 w 3450405"/>
              <a:gd name="connsiteY23" fmla="*/ 4107073 h 6728001"/>
              <a:gd name="connsiteX24" fmla="*/ 1313917 w 3450405"/>
              <a:gd name="connsiteY24" fmla="*/ 6728001 h 6728001"/>
              <a:gd name="connsiteX0" fmla="*/ 1313917 w 3450405"/>
              <a:gd name="connsiteY0" fmla="*/ 6728001 h 6728001"/>
              <a:gd name="connsiteX1" fmla="*/ 3080150 w 3450405"/>
              <a:gd name="connsiteY1" fmla="*/ 6709503 h 6728001"/>
              <a:gd name="connsiteX2" fmla="*/ 2530643 w 3450405"/>
              <a:gd name="connsiteY2" fmla="*/ 3878472 h 6728001"/>
              <a:gd name="connsiteX3" fmla="*/ 2442955 w 3450405"/>
              <a:gd name="connsiteY3" fmla="*/ 3482959 h 6728001"/>
              <a:gd name="connsiteX4" fmla="*/ 2713620 w 3450405"/>
              <a:gd name="connsiteY4" fmla="*/ 2866616 h 6728001"/>
              <a:gd name="connsiteX5" fmla="*/ 2754481 w 3450405"/>
              <a:gd name="connsiteY5" fmla="*/ 2192548 h 6728001"/>
              <a:gd name="connsiteX6" fmla="*/ 3402181 w 3450405"/>
              <a:gd name="connsiteY6" fmla="*/ 1301960 h 6728001"/>
              <a:gd name="connsiteX7" fmla="*/ 3187869 w 3450405"/>
              <a:gd name="connsiteY7" fmla="*/ 1178135 h 6728001"/>
              <a:gd name="connsiteX8" fmla="*/ 2421106 w 3450405"/>
              <a:gd name="connsiteY8" fmla="*/ 1821072 h 6728001"/>
              <a:gd name="connsiteX9" fmla="*/ 2764006 w 3450405"/>
              <a:gd name="connsiteY9" fmla="*/ 563772 h 6728001"/>
              <a:gd name="connsiteX10" fmla="*/ 2487781 w 3450405"/>
              <a:gd name="connsiteY10" fmla="*/ 397084 h 6728001"/>
              <a:gd name="connsiteX11" fmla="*/ 2034792 w 3450405"/>
              <a:gd name="connsiteY11" fmla="*/ 1645310 h 6728001"/>
              <a:gd name="connsiteX12" fmla="*/ 2082969 w 3450405"/>
              <a:gd name="connsiteY12" fmla="*/ 154197 h 6728001"/>
              <a:gd name="connsiteX13" fmla="*/ 1768643 w 3450405"/>
              <a:gd name="connsiteY13" fmla="*/ 163723 h 6728001"/>
              <a:gd name="connsiteX14" fmla="*/ 1563856 w 3450405"/>
              <a:gd name="connsiteY14" fmla="*/ 1559134 h 6728001"/>
              <a:gd name="connsiteX15" fmla="*/ 1482893 w 3450405"/>
              <a:gd name="connsiteY15" fmla="*/ 378035 h 6728001"/>
              <a:gd name="connsiteX16" fmla="*/ 1197144 w 3450405"/>
              <a:gd name="connsiteY16" fmla="*/ 368510 h 6728001"/>
              <a:gd name="connsiteX17" fmla="*/ 1188171 w 3450405"/>
              <a:gd name="connsiteY17" fmla="*/ 1717750 h 6728001"/>
              <a:gd name="connsiteX18" fmla="*/ 909084 w 3450405"/>
              <a:gd name="connsiteY18" fmla="*/ 2336423 h 6728001"/>
              <a:gd name="connsiteX19" fmla="*/ 227494 w 3450405"/>
              <a:gd name="connsiteY19" fmla="*/ 1822074 h 6728001"/>
              <a:gd name="connsiteX20" fmla="*/ 159816 w 3450405"/>
              <a:gd name="connsiteY20" fmla="*/ 2133742 h 6728001"/>
              <a:gd name="connsiteX21" fmla="*/ 669507 w 3450405"/>
              <a:gd name="connsiteY21" fmla="*/ 2806910 h 6728001"/>
              <a:gd name="connsiteX22" fmla="*/ 1330494 w 3450405"/>
              <a:gd name="connsiteY22" fmla="*/ 3583198 h 6728001"/>
              <a:gd name="connsiteX23" fmla="*/ 1506706 w 3450405"/>
              <a:gd name="connsiteY23" fmla="*/ 4107073 h 6728001"/>
              <a:gd name="connsiteX24" fmla="*/ 1313917 w 3450405"/>
              <a:gd name="connsiteY24" fmla="*/ 6728001 h 6728001"/>
              <a:gd name="connsiteX0" fmla="*/ 1313917 w 3450405"/>
              <a:gd name="connsiteY0" fmla="*/ 6728001 h 6728001"/>
              <a:gd name="connsiteX1" fmla="*/ 3080150 w 3450405"/>
              <a:gd name="connsiteY1" fmla="*/ 6709503 h 6728001"/>
              <a:gd name="connsiteX2" fmla="*/ 2530643 w 3450405"/>
              <a:gd name="connsiteY2" fmla="*/ 3878472 h 6728001"/>
              <a:gd name="connsiteX3" fmla="*/ 2442955 w 3450405"/>
              <a:gd name="connsiteY3" fmla="*/ 3482959 h 6728001"/>
              <a:gd name="connsiteX4" fmla="*/ 2713620 w 3450405"/>
              <a:gd name="connsiteY4" fmla="*/ 2866616 h 6728001"/>
              <a:gd name="connsiteX5" fmla="*/ 2754481 w 3450405"/>
              <a:gd name="connsiteY5" fmla="*/ 2192548 h 6728001"/>
              <a:gd name="connsiteX6" fmla="*/ 3402181 w 3450405"/>
              <a:gd name="connsiteY6" fmla="*/ 1301960 h 6728001"/>
              <a:gd name="connsiteX7" fmla="*/ 3187869 w 3450405"/>
              <a:gd name="connsiteY7" fmla="*/ 1178135 h 6728001"/>
              <a:gd name="connsiteX8" fmla="*/ 2421106 w 3450405"/>
              <a:gd name="connsiteY8" fmla="*/ 1821072 h 6728001"/>
              <a:gd name="connsiteX9" fmla="*/ 2764006 w 3450405"/>
              <a:gd name="connsiteY9" fmla="*/ 563772 h 6728001"/>
              <a:gd name="connsiteX10" fmla="*/ 2487781 w 3450405"/>
              <a:gd name="connsiteY10" fmla="*/ 397084 h 6728001"/>
              <a:gd name="connsiteX11" fmla="*/ 2034792 w 3450405"/>
              <a:gd name="connsiteY11" fmla="*/ 1645310 h 6728001"/>
              <a:gd name="connsiteX12" fmla="*/ 2082969 w 3450405"/>
              <a:gd name="connsiteY12" fmla="*/ 154197 h 6728001"/>
              <a:gd name="connsiteX13" fmla="*/ 1768643 w 3450405"/>
              <a:gd name="connsiteY13" fmla="*/ 163723 h 6728001"/>
              <a:gd name="connsiteX14" fmla="*/ 1563856 w 3450405"/>
              <a:gd name="connsiteY14" fmla="*/ 1559134 h 6728001"/>
              <a:gd name="connsiteX15" fmla="*/ 1482893 w 3450405"/>
              <a:gd name="connsiteY15" fmla="*/ 378035 h 6728001"/>
              <a:gd name="connsiteX16" fmla="*/ 1197144 w 3450405"/>
              <a:gd name="connsiteY16" fmla="*/ 368510 h 6728001"/>
              <a:gd name="connsiteX17" fmla="*/ 1188171 w 3450405"/>
              <a:gd name="connsiteY17" fmla="*/ 1717750 h 6728001"/>
              <a:gd name="connsiteX18" fmla="*/ 909084 w 3450405"/>
              <a:gd name="connsiteY18" fmla="*/ 2336423 h 6728001"/>
              <a:gd name="connsiteX19" fmla="*/ 227494 w 3450405"/>
              <a:gd name="connsiteY19" fmla="*/ 1822074 h 6728001"/>
              <a:gd name="connsiteX20" fmla="*/ 159816 w 3450405"/>
              <a:gd name="connsiteY20" fmla="*/ 2133742 h 6728001"/>
              <a:gd name="connsiteX21" fmla="*/ 669507 w 3450405"/>
              <a:gd name="connsiteY21" fmla="*/ 2806910 h 6728001"/>
              <a:gd name="connsiteX22" fmla="*/ 1330494 w 3450405"/>
              <a:gd name="connsiteY22" fmla="*/ 3583198 h 6728001"/>
              <a:gd name="connsiteX23" fmla="*/ 1506706 w 3450405"/>
              <a:gd name="connsiteY23" fmla="*/ 4107073 h 6728001"/>
              <a:gd name="connsiteX24" fmla="*/ 1313917 w 3450405"/>
              <a:gd name="connsiteY24" fmla="*/ 6728001 h 6728001"/>
              <a:gd name="connsiteX0" fmla="*/ 1313917 w 3450405"/>
              <a:gd name="connsiteY0" fmla="*/ 6728001 h 6728001"/>
              <a:gd name="connsiteX1" fmla="*/ 3080150 w 3450405"/>
              <a:gd name="connsiteY1" fmla="*/ 6709503 h 6728001"/>
              <a:gd name="connsiteX2" fmla="*/ 2530643 w 3450405"/>
              <a:gd name="connsiteY2" fmla="*/ 3878472 h 6728001"/>
              <a:gd name="connsiteX3" fmla="*/ 2442955 w 3450405"/>
              <a:gd name="connsiteY3" fmla="*/ 3482959 h 6728001"/>
              <a:gd name="connsiteX4" fmla="*/ 2713620 w 3450405"/>
              <a:gd name="connsiteY4" fmla="*/ 2866616 h 6728001"/>
              <a:gd name="connsiteX5" fmla="*/ 2754481 w 3450405"/>
              <a:gd name="connsiteY5" fmla="*/ 2192548 h 6728001"/>
              <a:gd name="connsiteX6" fmla="*/ 3402181 w 3450405"/>
              <a:gd name="connsiteY6" fmla="*/ 1301960 h 6728001"/>
              <a:gd name="connsiteX7" fmla="*/ 3187869 w 3450405"/>
              <a:gd name="connsiteY7" fmla="*/ 1178135 h 6728001"/>
              <a:gd name="connsiteX8" fmla="*/ 2421106 w 3450405"/>
              <a:gd name="connsiteY8" fmla="*/ 1821072 h 6728001"/>
              <a:gd name="connsiteX9" fmla="*/ 2764006 w 3450405"/>
              <a:gd name="connsiteY9" fmla="*/ 563772 h 6728001"/>
              <a:gd name="connsiteX10" fmla="*/ 2487781 w 3450405"/>
              <a:gd name="connsiteY10" fmla="*/ 397084 h 6728001"/>
              <a:gd name="connsiteX11" fmla="*/ 2034792 w 3450405"/>
              <a:gd name="connsiteY11" fmla="*/ 1645310 h 6728001"/>
              <a:gd name="connsiteX12" fmla="*/ 2082969 w 3450405"/>
              <a:gd name="connsiteY12" fmla="*/ 154197 h 6728001"/>
              <a:gd name="connsiteX13" fmla="*/ 1768643 w 3450405"/>
              <a:gd name="connsiteY13" fmla="*/ 163723 h 6728001"/>
              <a:gd name="connsiteX14" fmla="*/ 1625667 w 3450405"/>
              <a:gd name="connsiteY14" fmla="*/ 1620945 h 6728001"/>
              <a:gd name="connsiteX15" fmla="*/ 1482893 w 3450405"/>
              <a:gd name="connsiteY15" fmla="*/ 378035 h 6728001"/>
              <a:gd name="connsiteX16" fmla="*/ 1197144 w 3450405"/>
              <a:gd name="connsiteY16" fmla="*/ 368510 h 6728001"/>
              <a:gd name="connsiteX17" fmla="*/ 1188171 w 3450405"/>
              <a:gd name="connsiteY17" fmla="*/ 1717750 h 6728001"/>
              <a:gd name="connsiteX18" fmla="*/ 909084 w 3450405"/>
              <a:gd name="connsiteY18" fmla="*/ 2336423 h 6728001"/>
              <a:gd name="connsiteX19" fmla="*/ 227494 w 3450405"/>
              <a:gd name="connsiteY19" fmla="*/ 1822074 h 6728001"/>
              <a:gd name="connsiteX20" fmla="*/ 159816 w 3450405"/>
              <a:gd name="connsiteY20" fmla="*/ 2133742 h 6728001"/>
              <a:gd name="connsiteX21" fmla="*/ 669507 w 3450405"/>
              <a:gd name="connsiteY21" fmla="*/ 2806910 h 6728001"/>
              <a:gd name="connsiteX22" fmla="*/ 1330494 w 3450405"/>
              <a:gd name="connsiteY22" fmla="*/ 3583198 h 6728001"/>
              <a:gd name="connsiteX23" fmla="*/ 1506706 w 3450405"/>
              <a:gd name="connsiteY23" fmla="*/ 4107073 h 6728001"/>
              <a:gd name="connsiteX24" fmla="*/ 1313917 w 3450405"/>
              <a:gd name="connsiteY24" fmla="*/ 6728001 h 6728001"/>
              <a:gd name="connsiteX0" fmla="*/ 1313917 w 3450405"/>
              <a:gd name="connsiteY0" fmla="*/ 6728001 h 6728001"/>
              <a:gd name="connsiteX1" fmla="*/ 3080150 w 3450405"/>
              <a:gd name="connsiteY1" fmla="*/ 6709503 h 6728001"/>
              <a:gd name="connsiteX2" fmla="*/ 2530643 w 3450405"/>
              <a:gd name="connsiteY2" fmla="*/ 3878472 h 6728001"/>
              <a:gd name="connsiteX3" fmla="*/ 2442955 w 3450405"/>
              <a:gd name="connsiteY3" fmla="*/ 3482959 h 6728001"/>
              <a:gd name="connsiteX4" fmla="*/ 2713620 w 3450405"/>
              <a:gd name="connsiteY4" fmla="*/ 2866616 h 6728001"/>
              <a:gd name="connsiteX5" fmla="*/ 2754481 w 3450405"/>
              <a:gd name="connsiteY5" fmla="*/ 2192548 h 6728001"/>
              <a:gd name="connsiteX6" fmla="*/ 3402181 w 3450405"/>
              <a:gd name="connsiteY6" fmla="*/ 1301960 h 6728001"/>
              <a:gd name="connsiteX7" fmla="*/ 3187869 w 3450405"/>
              <a:gd name="connsiteY7" fmla="*/ 1178135 h 6728001"/>
              <a:gd name="connsiteX8" fmla="*/ 2421106 w 3450405"/>
              <a:gd name="connsiteY8" fmla="*/ 1821072 h 6728001"/>
              <a:gd name="connsiteX9" fmla="*/ 2764006 w 3450405"/>
              <a:gd name="connsiteY9" fmla="*/ 563772 h 6728001"/>
              <a:gd name="connsiteX10" fmla="*/ 2487781 w 3450405"/>
              <a:gd name="connsiteY10" fmla="*/ 397084 h 6728001"/>
              <a:gd name="connsiteX11" fmla="*/ 2034792 w 3450405"/>
              <a:gd name="connsiteY11" fmla="*/ 1645310 h 6728001"/>
              <a:gd name="connsiteX12" fmla="*/ 2082969 w 3450405"/>
              <a:gd name="connsiteY12" fmla="*/ 154197 h 6728001"/>
              <a:gd name="connsiteX13" fmla="*/ 1768643 w 3450405"/>
              <a:gd name="connsiteY13" fmla="*/ 163723 h 6728001"/>
              <a:gd name="connsiteX14" fmla="*/ 1625667 w 3450405"/>
              <a:gd name="connsiteY14" fmla="*/ 1620945 h 6728001"/>
              <a:gd name="connsiteX15" fmla="*/ 1482893 w 3450405"/>
              <a:gd name="connsiteY15" fmla="*/ 378035 h 6728001"/>
              <a:gd name="connsiteX16" fmla="*/ 1197144 w 3450405"/>
              <a:gd name="connsiteY16" fmla="*/ 368510 h 6728001"/>
              <a:gd name="connsiteX17" fmla="*/ 1188171 w 3450405"/>
              <a:gd name="connsiteY17" fmla="*/ 1717750 h 6728001"/>
              <a:gd name="connsiteX18" fmla="*/ 909084 w 3450405"/>
              <a:gd name="connsiteY18" fmla="*/ 2336423 h 6728001"/>
              <a:gd name="connsiteX19" fmla="*/ 227494 w 3450405"/>
              <a:gd name="connsiteY19" fmla="*/ 1822074 h 6728001"/>
              <a:gd name="connsiteX20" fmla="*/ 159816 w 3450405"/>
              <a:gd name="connsiteY20" fmla="*/ 2133742 h 6728001"/>
              <a:gd name="connsiteX21" fmla="*/ 669507 w 3450405"/>
              <a:gd name="connsiteY21" fmla="*/ 2806910 h 6728001"/>
              <a:gd name="connsiteX22" fmla="*/ 1330494 w 3450405"/>
              <a:gd name="connsiteY22" fmla="*/ 3583198 h 6728001"/>
              <a:gd name="connsiteX23" fmla="*/ 1506706 w 3450405"/>
              <a:gd name="connsiteY23" fmla="*/ 4107073 h 6728001"/>
              <a:gd name="connsiteX24" fmla="*/ 1313917 w 3450405"/>
              <a:gd name="connsiteY24" fmla="*/ 6728001 h 6728001"/>
              <a:gd name="connsiteX0" fmla="*/ 1313917 w 3450405"/>
              <a:gd name="connsiteY0" fmla="*/ 6728001 h 6728001"/>
              <a:gd name="connsiteX1" fmla="*/ 3080150 w 3450405"/>
              <a:gd name="connsiteY1" fmla="*/ 6709503 h 6728001"/>
              <a:gd name="connsiteX2" fmla="*/ 2530643 w 3450405"/>
              <a:gd name="connsiteY2" fmla="*/ 3878472 h 6728001"/>
              <a:gd name="connsiteX3" fmla="*/ 2442955 w 3450405"/>
              <a:gd name="connsiteY3" fmla="*/ 3482959 h 6728001"/>
              <a:gd name="connsiteX4" fmla="*/ 2713620 w 3450405"/>
              <a:gd name="connsiteY4" fmla="*/ 2866616 h 6728001"/>
              <a:gd name="connsiteX5" fmla="*/ 2754481 w 3450405"/>
              <a:gd name="connsiteY5" fmla="*/ 2192548 h 6728001"/>
              <a:gd name="connsiteX6" fmla="*/ 3402181 w 3450405"/>
              <a:gd name="connsiteY6" fmla="*/ 1301960 h 6728001"/>
              <a:gd name="connsiteX7" fmla="*/ 3187869 w 3450405"/>
              <a:gd name="connsiteY7" fmla="*/ 1178135 h 6728001"/>
              <a:gd name="connsiteX8" fmla="*/ 2421106 w 3450405"/>
              <a:gd name="connsiteY8" fmla="*/ 1821072 h 6728001"/>
              <a:gd name="connsiteX9" fmla="*/ 2764006 w 3450405"/>
              <a:gd name="connsiteY9" fmla="*/ 563772 h 6728001"/>
              <a:gd name="connsiteX10" fmla="*/ 2487781 w 3450405"/>
              <a:gd name="connsiteY10" fmla="*/ 397084 h 6728001"/>
              <a:gd name="connsiteX11" fmla="*/ 2034792 w 3450405"/>
              <a:gd name="connsiteY11" fmla="*/ 1645310 h 6728001"/>
              <a:gd name="connsiteX12" fmla="*/ 2082969 w 3450405"/>
              <a:gd name="connsiteY12" fmla="*/ 154197 h 6728001"/>
              <a:gd name="connsiteX13" fmla="*/ 1768643 w 3450405"/>
              <a:gd name="connsiteY13" fmla="*/ 163723 h 6728001"/>
              <a:gd name="connsiteX14" fmla="*/ 1625667 w 3450405"/>
              <a:gd name="connsiteY14" fmla="*/ 1620945 h 6728001"/>
              <a:gd name="connsiteX15" fmla="*/ 1482893 w 3450405"/>
              <a:gd name="connsiteY15" fmla="*/ 378035 h 6728001"/>
              <a:gd name="connsiteX16" fmla="*/ 1197144 w 3450405"/>
              <a:gd name="connsiteY16" fmla="*/ 368510 h 6728001"/>
              <a:gd name="connsiteX17" fmla="*/ 1188171 w 3450405"/>
              <a:gd name="connsiteY17" fmla="*/ 1717750 h 6728001"/>
              <a:gd name="connsiteX18" fmla="*/ 909084 w 3450405"/>
              <a:gd name="connsiteY18" fmla="*/ 2336423 h 6728001"/>
              <a:gd name="connsiteX19" fmla="*/ 227494 w 3450405"/>
              <a:gd name="connsiteY19" fmla="*/ 1822074 h 6728001"/>
              <a:gd name="connsiteX20" fmla="*/ 159816 w 3450405"/>
              <a:gd name="connsiteY20" fmla="*/ 2133742 h 6728001"/>
              <a:gd name="connsiteX21" fmla="*/ 669507 w 3450405"/>
              <a:gd name="connsiteY21" fmla="*/ 2806910 h 6728001"/>
              <a:gd name="connsiteX22" fmla="*/ 1330494 w 3450405"/>
              <a:gd name="connsiteY22" fmla="*/ 3583198 h 6728001"/>
              <a:gd name="connsiteX23" fmla="*/ 1506706 w 3450405"/>
              <a:gd name="connsiteY23" fmla="*/ 4107073 h 6728001"/>
              <a:gd name="connsiteX24" fmla="*/ 1313917 w 3450405"/>
              <a:gd name="connsiteY24" fmla="*/ 6728001 h 6728001"/>
              <a:gd name="connsiteX0" fmla="*/ 1313917 w 3432541"/>
              <a:gd name="connsiteY0" fmla="*/ 6728001 h 6728001"/>
              <a:gd name="connsiteX1" fmla="*/ 3080150 w 3432541"/>
              <a:gd name="connsiteY1" fmla="*/ 6709503 h 6728001"/>
              <a:gd name="connsiteX2" fmla="*/ 2530643 w 3432541"/>
              <a:gd name="connsiteY2" fmla="*/ 3878472 h 6728001"/>
              <a:gd name="connsiteX3" fmla="*/ 2442955 w 3432541"/>
              <a:gd name="connsiteY3" fmla="*/ 3482959 h 6728001"/>
              <a:gd name="connsiteX4" fmla="*/ 2713620 w 3432541"/>
              <a:gd name="connsiteY4" fmla="*/ 2866616 h 6728001"/>
              <a:gd name="connsiteX5" fmla="*/ 2754481 w 3432541"/>
              <a:gd name="connsiteY5" fmla="*/ 2192548 h 6728001"/>
              <a:gd name="connsiteX6" fmla="*/ 3402181 w 3432541"/>
              <a:gd name="connsiteY6" fmla="*/ 1301960 h 6728001"/>
              <a:gd name="connsiteX7" fmla="*/ 3016174 w 3432541"/>
              <a:gd name="connsiteY7" fmla="*/ 1075118 h 6728001"/>
              <a:gd name="connsiteX8" fmla="*/ 2421106 w 3432541"/>
              <a:gd name="connsiteY8" fmla="*/ 1821072 h 6728001"/>
              <a:gd name="connsiteX9" fmla="*/ 2764006 w 3432541"/>
              <a:gd name="connsiteY9" fmla="*/ 563772 h 6728001"/>
              <a:gd name="connsiteX10" fmla="*/ 2487781 w 3432541"/>
              <a:gd name="connsiteY10" fmla="*/ 397084 h 6728001"/>
              <a:gd name="connsiteX11" fmla="*/ 2034792 w 3432541"/>
              <a:gd name="connsiteY11" fmla="*/ 1645310 h 6728001"/>
              <a:gd name="connsiteX12" fmla="*/ 2082969 w 3432541"/>
              <a:gd name="connsiteY12" fmla="*/ 154197 h 6728001"/>
              <a:gd name="connsiteX13" fmla="*/ 1768643 w 3432541"/>
              <a:gd name="connsiteY13" fmla="*/ 163723 h 6728001"/>
              <a:gd name="connsiteX14" fmla="*/ 1625667 w 3432541"/>
              <a:gd name="connsiteY14" fmla="*/ 1620945 h 6728001"/>
              <a:gd name="connsiteX15" fmla="*/ 1482893 w 3432541"/>
              <a:gd name="connsiteY15" fmla="*/ 378035 h 6728001"/>
              <a:gd name="connsiteX16" fmla="*/ 1197144 w 3432541"/>
              <a:gd name="connsiteY16" fmla="*/ 368510 h 6728001"/>
              <a:gd name="connsiteX17" fmla="*/ 1188171 w 3432541"/>
              <a:gd name="connsiteY17" fmla="*/ 1717750 h 6728001"/>
              <a:gd name="connsiteX18" fmla="*/ 909084 w 3432541"/>
              <a:gd name="connsiteY18" fmla="*/ 2336423 h 6728001"/>
              <a:gd name="connsiteX19" fmla="*/ 227494 w 3432541"/>
              <a:gd name="connsiteY19" fmla="*/ 1822074 h 6728001"/>
              <a:gd name="connsiteX20" fmla="*/ 159816 w 3432541"/>
              <a:gd name="connsiteY20" fmla="*/ 2133742 h 6728001"/>
              <a:gd name="connsiteX21" fmla="*/ 669507 w 3432541"/>
              <a:gd name="connsiteY21" fmla="*/ 2806910 h 6728001"/>
              <a:gd name="connsiteX22" fmla="*/ 1330494 w 3432541"/>
              <a:gd name="connsiteY22" fmla="*/ 3583198 h 6728001"/>
              <a:gd name="connsiteX23" fmla="*/ 1506706 w 3432541"/>
              <a:gd name="connsiteY23" fmla="*/ 4107073 h 6728001"/>
              <a:gd name="connsiteX24" fmla="*/ 1313917 w 3432541"/>
              <a:gd name="connsiteY24" fmla="*/ 6728001 h 6728001"/>
              <a:gd name="connsiteX0" fmla="*/ 1313917 w 3314077"/>
              <a:gd name="connsiteY0" fmla="*/ 6728001 h 6728001"/>
              <a:gd name="connsiteX1" fmla="*/ 3080150 w 3314077"/>
              <a:gd name="connsiteY1" fmla="*/ 6709503 h 6728001"/>
              <a:gd name="connsiteX2" fmla="*/ 2530643 w 3314077"/>
              <a:gd name="connsiteY2" fmla="*/ 3878472 h 6728001"/>
              <a:gd name="connsiteX3" fmla="*/ 2442955 w 3314077"/>
              <a:gd name="connsiteY3" fmla="*/ 3482959 h 6728001"/>
              <a:gd name="connsiteX4" fmla="*/ 2713620 w 3314077"/>
              <a:gd name="connsiteY4" fmla="*/ 2866616 h 6728001"/>
              <a:gd name="connsiteX5" fmla="*/ 2754481 w 3314077"/>
              <a:gd name="connsiteY5" fmla="*/ 2192548 h 6728001"/>
              <a:gd name="connsiteX6" fmla="*/ 3271692 w 3314077"/>
              <a:gd name="connsiteY6" fmla="*/ 1150868 h 6728001"/>
              <a:gd name="connsiteX7" fmla="*/ 3016174 w 3314077"/>
              <a:gd name="connsiteY7" fmla="*/ 1075118 h 6728001"/>
              <a:gd name="connsiteX8" fmla="*/ 2421106 w 3314077"/>
              <a:gd name="connsiteY8" fmla="*/ 1821072 h 6728001"/>
              <a:gd name="connsiteX9" fmla="*/ 2764006 w 3314077"/>
              <a:gd name="connsiteY9" fmla="*/ 563772 h 6728001"/>
              <a:gd name="connsiteX10" fmla="*/ 2487781 w 3314077"/>
              <a:gd name="connsiteY10" fmla="*/ 397084 h 6728001"/>
              <a:gd name="connsiteX11" fmla="*/ 2034792 w 3314077"/>
              <a:gd name="connsiteY11" fmla="*/ 1645310 h 6728001"/>
              <a:gd name="connsiteX12" fmla="*/ 2082969 w 3314077"/>
              <a:gd name="connsiteY12" fmla="*/ 154197 h 6728001"/>
              <a:gd name="connsiteX13" fmla="*/ 1768643 w 3314077"/>
              <a:gd name="connsiteY13" fmla="*/ 163723 h 6728001"/>
              <a:gd name="connsiteX14" fmla="*/ 1625667 w 3314077"/>
              <a:gd name="connsiteY14" fmla="*/ 1620945 h 6728001"/>
              <a:gd name="connsiteX15" fmla="*/ 1482893 w 3314077"/>
              <a:gd name="connsiteY15" fmla="*/ 378035 h 6728001"/>
              <a:gd name="connsiteX16" fmla="*/ 1197144 w 3314077"/>
              <a:gd name="connsiteY16" fmla="*/ 368510 h 6728001"/>
              <a:gd name="connsiteX17" fmla="*/ 1188171 w 3314077"/>
              <a:gd name="connsiteY17" fmla="*/ 1717750 h 6728001"/>
              <a:gd name="connsiteX18" fmla="*/ 909084 w 3314077"/>
              <a:gd name="connsiteY18" fmla="*/ 2336423 h 6728001"/>
              <a:gd name="connsiteX19" fmla="*/ 227494 w 3314077"/>
              <a:gd name="connsiteY19" fmla="*/ 1822074 h 6728001"/>
              <a:gd name="connsiteX20" fmla="*/ 159816 w 3314077"/>
              <a:gd name="connsiteY20" fmla="*/ 2133742 h 6728001"/>
              <a:gd name="connsiteX21" fmla="*/ 669507 w 3314077"/>
              <a:gd name="connsiteY21" fmla="*/ 2806910 h 6728001"/>
              <a:gd name="connsiteX22" fmla="*/ 1330494 w 3314077"/>
              <a:gd name="connsiteY22" fmla="*/ 3583198 h 6728001"/>
              <a:gd name="connsiteX23" fmla="*/ 1506706 w 3314077"/>
              <a:gd name="connsiteY23" fmla="*/ 4107073 h 6728001"/>
              <a:gd name="connsiteX24" fmla="*/ 1313917 w 3314077"/>
              <a:gd name="connsiteY24" fmla="*/ 6728001 h 6728001"/>
              <a:gd name="connsiteX0" fmla="*/ 1313917 w 3295291"/>
              <a:gd name="connsiteY0" fmla="*/ 6728001 h 6728001"/>
              <a:gd name="connsiteX1" fmla="*/ 3080150 w 3295291"/>
              <a:gd name="connsiteY1" fmla="*/ 6709503 h 6728001"/>
              <a:gd name="connsiteX2" fmla="*/ 2530643 w 3295291"/>
              <a:gd name="connsiteY2" fmla="*/ 3878472 h 6728001"/>
              <a:gd name="connsiteX3" fmla="*/ 2442955 w 3295291"/>
              <a:gd name="connsiteY3" fmla="*/ 3482959 h 6728001"/>
              <a:gd name="connsiteX4" fmla="*/ 2713620 w 3295291"/>
              <a:gd name="connsiteY4" fmla="*/ 2866616 h 6728001"/>
              <a:gd name="connsiteX5" fmla="*/ 2754481 w 3295291"/>
              <a:gd name="connsiteY5" fmla="*/ 2192548 h 6728001"/>
              <a:gd name="connsiteX6" fmla="*/ 3271692 w 3295291"/>
              <a:gd name="connsiteY6" fmla="*/ 1150868 h 6728001"/>
              <a:gd name="connsiteX7" fmla="*/ 3016174 w 3295291"/>
              <a:gd name="connsiteY7" fmla="*/ 1075118 h 6728001"/>
              <a:gd name="connsiteX8" fmla="*/ 2421106 w 3295291"/>
              <a:gd name="connsiteY8" fmla="*/ 1821072 h 6728001"/>
              <a:gd name="connsiteX9" fmla="*/ 2764006 w 3295291"/>
              <a:gd name="connsiteY9" fmla="*/ 563772 h 6728001"/>
              <a:gd name="connsiteX10" fmla="*/ 2487781 w 3295291"/>
              <a:gd name="connsiteY10" fmla="*/ 397084 h 6728001"/>
              <a:gd name="connsiteX11" fmla="*/ 2034792 w 3295291"/>
              <a:gd name="connsiteY11" fmla="*/ 1645310 h 6728001"/>
              <a:gd name="connsiteX12" fmla="*/ 2082969 w 3295291"/>
              <a:gd name="connsiteY12" fmla="*/ 154197 h 6728001"/>
              <a:gd name="connsiteX13" fmla="*/ 1768643 w 3295291"/>
              <a:gd name="connsiteY13" fmla="*/ 163723 h 6728001"/>
              <a:gd name="connsiteX14" fmla="*/ 1625667 w 3295291"/>
              <a:gd name="connsiteY14" fmla="*/ 1620945 h 6728001"/>
              <a:gd name="connsiteX15" fmla="*/ 1482893 w 3295291"/>
              <a:gd name="connsiteY15" fmla="*/ 378035 h 6728001"/>
              <a:gd name="connsiteX16" fmla="*/ 1197144 w 3295291"/>
              <a:gd name="connsiteY16" fmla="*/ 368510 h 6728001"/>
              <a:gd name="connsiteX17" fmla="*/ 1188171 w 3295291"/>
              <a:gd name="connsiteY17" fmla="*/ 1717750 h 6728001"/>
              <a:gd name="connsiteX18" fmla="*/ 909084 w 3295291"/>
              <a:gd name="connsiteY18" fmla="*/ 2336423 h 6728001"/>
              <a:gd name="connsiteX19" fmla="*/ 227494 w 3295291"/>
              <a:gd name="connsiteY19" fmla="*/ 1822074 h 6728001"/>
              <a:gd name="connsiteX20" fmla="*/ 159816 w 3295291"/>
              <a:gd name="connsiteY20" fmla="*/ 2133742 h 6728001"/>
              <a:gd name="connsiteX21" fmla="*/ 669507 w 3295291"/>
              <a:gd name="connsiteY21" fmla="*/ 2806910 h 6728001"/>
              <a:gd name="connsiteX22" fmla="*/ 1330494 w 3295291"/>
              <a:gd name="connsiteY22" fmla="*/ 3583198 h 6728001"/>
              <a:gd name="connsiteX23" fmla="*/ 1506706 w 3295291"/>
              <a:gd name="connsiteY23" fmla="*/ 4107073 h 6728001"/>
              <a:gd name="connsiteX24" fmla="*/ 1313917 w 3295291"/>
              <a:gd name="connsiteY24" fmla="*/ 6728001 h 6728001"/>
              <a:gd name="connsiteX0" fmla="*/ 1313917 w 3295291"/>
              <a:gd name="connsiteY0" fmla="*/ 6728001 h 6728001"/>
              <a:gd name="connsiteX1" fmla="*/ 3080150 w 3295291"/>
              <a:gd name="connsiteY1" fmla="*/ 6709503 h 6728001"/>
              <a:gd name="connsiteX2" fmla="*/ 2530643 w 3295291"/>
              <a:gd name="connsiteY2" fmla="*/ 3878472 h 6728001"/>
              <a:gd name="connsiteX3" fmla="*/ 2442955 w 3295291"/>
              <a:gd name="connsiteY3" fmla="*/ 3482959 h 6728001"/>
              <a:gd name="connsiteX4" fmla="*/ 2713620 w 3295291"/>
              <a:gd name="connsiteY4" fmla="*/ 2866616 h 6728001"/>
              <a:gd name="connsiteX5" fmla="*/ 2754481 w 3295291"/>
              <a:gd name="connsiteY5" fmla="*/ 2192548 h 6728001"/>
              <a:gd name="connsiteX6" fmla="*/ 3271692 w 3295291"/>
              <a:gd name="connsiteY6" fmla="*/ 1150868 h 6728001"/>
              <a:gd name="connsiteX7" fmla="*/ 3016174 w 3295291"/>
              <a:gd name="connsiteY7" fmla="*/ 1075118 h 6728001"/>
              <a:gd name="connsiteX8" fmla="*/ 2421106 w 3295291"/>
              <a:gd name="connsiteY8" fmla="*/ 1821072 h 6728001"/>
              <a:gd name="connsiteX9" fmla="*/ 2764006 w 3295291"/>
              <a:gd name="connsiteY9" fmla="*/ 563772 h 6728001"/>
              <a:gd name="connsiteX10" fmla="*/ 2487781 w 3295291"/>
              <a:gd name="connsiteY10" fmla="*/ 397084 h 6728001"/>
              <a:gd name="connsiteX11" fmla="*/ 2034792 w 3295291"/>
              <a:gd name="connsiteY11" fmla="*/ 1645310 h 6728001"/>
              <a:gd name="connsiteX12" fmla="*/ 2082969 w 3295291"/>
              <a:gd name="connsiteY12" fmla="*/ 154197 h 6728001"/>
              <a:gd name="connsiteX13" fmla="*/ 1768643 w 3295291"/>
              <a:gd name="connsiteY13" fmla="*/ 163723 h 6728001"/>
              <a:gd name="connsiteX14" fmla="*/ 1625667 w 3295291"/>
              <a:gd name="connsiteY14" fmla="*/ 1620945 h 6728001"/>
              <a:gd name="connsiteX15" fmla="*/ 1482893 w 3295291"/>
              <a:gd name="connsiteY15" fmla="*/ 378035 h 6728001"/>
              <a:gd name="connsiteX16" fmla="*/ 1197144 w 3295291"/>
              <a:gd name="connsiteY16" fmla="*/ 368510 h 6728001"/>
              <a:gd name="connsiteX17" fmla="*/ 1188171 w 3295291"/>
              <a:gd name="connsiteY17" fmla="*/ 1717750 h 6728001"/>
              <a:gd name="connsiteX18" fmla="*/ 909084 w 3295291"/>
              <a:gd name="connsiteY18" fmla="*/ 2336423 h 6728001"/>
              <a:gd name="connsiteX19" fmla="*/ 227494 w 3295291"/>
              <a:gd name="connsiteY19" fmla="*/ 1822074 h 6728001"/>
              <a:gd name="connsiteX20" fmla="*/ 159816 w 3295291"/>
              <a:gd name="connsiteY20" fmla="*/ 2133742 h 6728001"/>
              <a:gd name="connsiteX21" fmla="*/ 669507 w 3295291"/>
              <a:gd name="connsiteY21" fmla="*/ 2806910 h 6728001"/>
              <a:gd name="connsiteX22" fmla="*/ 1330494 w 3295291"/>
              <a:gd name="connsiteY22" fmla="*/ 3583198 h 6728001"/>
              <a:gd name="connsiteX23" fmla="*/ 1506706 w 3295291"/>
              <a:gd name="connsiteY23" fmla="*/ 4107073 h 6728001"/>
              <a:gd name="connsiteX24" fmla="*/ 1313917 w 3295291"/>
              <a:gd name="connsiteY24" fmla="*/ 6728001 h 6728001"/>
              <a:gd name="connsiteX0" fmla="*/ 1313917 w 3292922"/>
              <a:gd name="connsiteY0" fmla="*/ 6728001 h 6728001"/>
              <a:gd name="connsiteX1" fmla="*/ 3080150 w 3292922"/>
              <a:gd name="connsiteY1" fmla="*/ 6709503 h 6728001"/>
              <a:gd name="connsiteX2" fmla="*/ 2530643 w 3292922"/>
              <a:gd name="connsiteY2" fmla="*/ 3878472 h 6728001"/>
              <a:gd name="connsiteX3" fmla="*/ 2442955 w 3292922"/>
              <a:gd name="connsiteY3" fmla="*/ 3482959 h 6728001"/>
              <a:gd name="connsiteX4" fmla="*/ 2713620 w 3292922"/>
              <a:gd name="connsiteY4" fmla="*/ 2866616 h 6728001"/>
              <a:gd name="connsiteX5" fmla="*/ 2754481 w 3292922"/>
              <a:gd name="connsiteY5" fmla="*/ 2192548 h 6728001"/>
              <a:gd name="connsiteX6" fmla="*/ 3271692 w 3292922"/>
              <a:gd name="connsiteY6" fmla="*/ 1150868 h 6728001"/>
              <a:gd name="connsiteX7" fmla="*/ 2988703 w 3292922"/>
              <a:gd name="connsiteY7" fmla="*/ 1054514 h 6728001"/>
              <a:gd name="connsiteX8" fmla="*/ 2421106 w 3292922"/>
              <a:gd name="connsiteY8" fmla="*/ 1821072 h 6728001"/>
              <a:gd name="connsiteX9" fmla="*/ 2764006 w 3292922"/>
              <a:gd name="connsiteY9" fmla="*/ 563772 h 6728001"/>
              <a:gd name="connsiteX10" fmla="*/ 2487781 w 3292922"/>
              <a:gd name="connsiteY10" fmla="*/ 397084 h 6728001"/>
              <a:gd name="connsiteX11" fmla="*/ 2034792 w 3292922"/>
              <a:gd name="connsiteY11" fmla="*/ 1645310 h 6728001"/>
              <a:gd name="connsiteX12" fmla="*/ 2082969 w 3292922"/>
              <a:gd name="connsiteY12" fmla="*/ 154197 h 6728001"/>
              <a:gd name="connsiteX13" fmla="*/ 1768643 w 3292922"/>
              <a:gd name="connsiteY13" fmla="*/ 163723 h 6728001"/>
              <a:gd name="connsiteX14" fmla="*/ 1625667 w 3292922"/>
              <a:gd name="connsiteY14" fmla="*/ 1620945 h 6728001"/>
              <a:gd name="connsiteX15" fmla="*/ 1482893 w 3292922"/>
              <a:gd name="connsiteY15" fmla="*/ 378035 h 6728001"/>
              <a:gd name="connsiteX16" fmla="*/ 1197144 w 3292922"/>
              <a:gd name="connsiteY16" fmla="*/ 368510 h 6728001"/>
              <a:gd name="connsiteX17" fmla="*/ 1188171 w 3292922"/>
              <a:gd name="connsiteY17" fmla="*/ 1717750 h 6728001"/>
              <a:gd name="connsiteX18" fmla="*/ 909084 w 3292922"/>
              <a:gd name="connsiteY18" fmla="*/ 2336423 h 6728001"/>
              <a:gd name="connsiteX19" fmla="*/ 227494 w 3292922"/>
              <a:gd name="connsiteY19" fmla="*/ 1822074 h 6728001"/>
              <a:gd name="connsiteX20" fmla="*/ 159816 w 3292922"/>
              <a:gd name="connsiteY20" fmla="*/ 2133742 h 6728001"/>
              <a:gd name="connsiteX21" fmla="*/ 669507 w 3292922"/>
              <a:gd name="connsiteY21" fmla="*/ 2806910 h 6728001"/>
              <a:gd name="connsiteX22" fmla="*/ 1330494 w 3292922"/>
              <a:gd name="connsiteY22" fmla="*/ 3583198 h 6728001"/>
              <a:gd name="connsiteX23" fmla="*/ 1506706 w 3292922"/>
              <a:gd name="connsiteY23" fmla="*/ 4107073 h 6728001"/>
              <a:gd name="connsiteX24" fmla="*/ 1313917 w 3292922"/>
              <a:gd name="connsiteY24" fmla="*/ 6728001 h 6728001"/>
              <a:gd name="connsiteX0" fmla="*/ 1313917 w 3292922"/>
              <a:gd name="connsiteY0" fmla="*/ 6728001 h 6728001"/>
              <a:gd name="connsiteX1" fmla="*/ 3080150 w 3292922"/>
              <a:gd name="connsiteY1" fmla="*/ 6709503 h 6728001"/>
              <a:gd name="connsiteX2" fmla="*/ 2530643 w 3292922"/>
              <a:gd name="connsiteY2" fmla="*/ 3878472 h 6728001"/>
              <a:gd name="connsiteX3" fmla="*/ 2442955 w 3292922"/>
              <a:gd name="connsiteY3" fmla="*/ 3482959 h 6728001"/>
              <a:gd name="connsiteX4" fmla="*/ 2713620 w 3292922"/>
              <a:gd name="connsiteY4" fmla="*/ 2866616 h 6728001"/>
              <a:gd name="connsiteX5" fmla="*/ 2754481 w 3292922"/>
              <a:gd name="connsiteY5" fmla="*/ 2192548 h 6728001"/>
              <a:gd name="connsiteX6" fmla="*/ 3271692 w 3292922"/>
              <a:gd name="connsiteY6" fmla="*/ 1150868 h 6728001"/>
              <a:gd name="connsiteX7" fmla="*/ 2988703 w 3292922"/>
              <a:gd name="connsiteY7" fmla="*/ 1054514 h 6728001"/>
              <a:gd name="connsiteX8" fmla="*/ 2421106 w 3292922"/>
              <a:gd name="connsiteY8" fmla="*/ 1821072 h 6728001"/>
              <a:gd name="connsiteX9" fmla="*/ 2764006 w 3292922"/>
              <a:gd name="connsiteY9" fmla="*/ 563772 h 6728001"/>
              <a:gd name="connsiteX10" fmla="*/ 2487781 w 3292922"/>
              <a:gd name="connsiteY10" fmla="*/ 397084 h 6728001"/>
              <a:gd name="connsiteX11" fmla="*/ 2034792 w 3292922"/>
              <a:gd name="connsiteY11" fmla="*/ 1645310 h 6728001"/>
              <a:gd name="connsiteX12" fmla="*/ 2082969 w 3292922"/>
              <a:gd name="connsiteY12" fmla="*/ 154197 h 6728001"/>
              <a:gd name="connsiteX13" fmla="*/ 1768643 w 3292922"/>
              <a:gd name="connsiteY13" fmla="*/ 163723 h 6728001"/>
              <a:gd name="connsiteX14" fmla="*/ 1625667 w 3292922"/>
              <a:gd name="connsiteY14" fmla="*/ 1620945 h 6728001"/>
              <a:gd name="connsiteX15" fmla="*/ 1482893 w 3292922"/>
              <a:gd name="connsiteY15" fmla="*/ 378035 h 6728001"/>
              <a:gd name="connsiteX16" fmla="*/ 1197144 w 3292922"/>
              <a:gd name="connsiteY16" fmla="*/ 368510 h 6728001"/>
              <a:gd name="connsiteX17" fmla="*/ 1188171 w 3292922"/>
              <a:gd name="connsiteY17" fmla="*/ 1717750 h 6728001"/>
              <a:gd name="connsiteX18" fmla="*/ 909084 w 3292922"/>
              <a:gd name="connsiteY18" fmla="*/ 2336423 h 6728001"/>
              <a:gd name="connsiteX19" fmla="*/ 227494 w 3292922"/>
              <a:gd name="connsiteY19" fmla="*/ 1822074 h 6728001"/>
              <a:gd name="connsiteX20" fmla="*/ 159816 w 3292922"/>
              <a:gd name="connsiteY20" fmla="*/ 2133742 h 6728001"/>
              <a:gd name="connsiteX21" fmla="*/ 669507 w 3292922"/>
              <a:gd name="connsiteY21" fmla="*/ 2806910 h 6728001"/>
              <a:gd name="connsiteX22" fmla="*/ 1330494 w 3292922"/>
              <a:gd name="connsiteY22" fmla="*/ 3583198 h 6728001"/>
              <a:gd name="connsiteX23" fmla="*/ 1506706 w 3292922"/>
              <a:gd name="connsiteY23" fmla="*/ 4107073 h 6728001"/>
              <a:gd name="connsiteX24" fmla="*/ 1313917 w 3292922"/>
              <a:gd name="connsiteY24" fmla="*/ 6728001 h 6728001"/>
              <a:gd name="connsiteX0" fmla="*/ 1313917 w 3292922"/>
              <a:gd name="connsiteY0" fmla="*/ 6728001 h 6728001"/>
              <a:gd name="connsiteX1" fmla="*/ 3080150 w 3292922"/>
              <a:gd name="connsiteY1" fmla="*/ 6709503 h 6728001"/>
              <a:gd name="connsiteX2" fmla="*/ 2530643 w 3292922"/>
              <a:gd name="connsiteY2" fmla="*/ 3878472 h 6728001"/>
              <a:gd name="connsiteX3" fmla="*/ 2442955 w 3292922"/>
              <a:gd name="connsiteY3" fmla="*/ 3482959 h 6728001"/>
              <a:gd name="connsiteX4" fmla="*/ 2713620 w 3292922"/>
              <a:gd name="connsiteY4" fmla="*/ 2866616 h 6728001"/>
              <a:gd name="connsiteX5" fmla="*/ 2754481 w 3292922"/>
              <a:gd name="connsiteY5" fmla="*/ 2192548 h 6728001"/>
              <a:gd name="connsiteX6" fmla="*/ 3271692 w 3292922"/>
              <a:gd name="connsiteY6" fmla="*/ 1150868 h 6728001"/>
              <a:gd name="connsiteX7" fmla="*/ 2988703 w 3292922"/>
              <a:gd name="connsiteY7" fmla="*/ 1054514 h 6728001"/>
              <a:gd name="connsiteX8" fmla="*/ 2421106 w 3292922"/>
              <a:gd name="connsiteY8" fmla="*/ 1821072 h 6728001"/>
              <a:gd name="connsiteX9" fmla="*/ 2764006 w 3292922"/>
              <a:gd name="connsiteY9" fmla="*/ 563772 h 6728001"/>
              <a:gd name="connsiteX10" fmla="*/ 2487781 w 3292922"/>
              <a:gd name="connsiteY10" fmla="*/ 397084 h 6728001"/>
              <a:gd name="connsiteX11" fmla="*/ 2034792 w 3292922"/>
              <a:gd name="connsiteY11" fmla="*/ 1645310 h 6728001"/>
              <a:gd name="connsiteX12" fmla="*/ 2082969 w 3292922"/>
              <a:gd name="connsiteY12" fmla="*/ 154197 h 6728001"/>
              <a:gd name="connsiteX13" fmla="*/ 1768643 w 3292922"/>
              <a:gd name="connsiteY13" fmla="*/ 163723 h 6728001"/>
              <a:gd name="connsiteX14" fmla="*/ 1625667 w 3292922"/>
              <a:gd name="connsiteY14" fmla="*/ 1620945 h 6728001"/>
              <a:gd name="connsiteX15" fmla="*/ 1482893 w 3292922"/>
              <a:gd name="connsiteY15" fmla="*/ 378035 h 6728001"/>
              <a:gd name="connsiteX16" fmla="*/ 1197144 w 3292922"/>
              <a:gd name="connsiteY16" fmla="*/ 368510 h 6728001"/>
              <a:gd name="connsiteX17" fmla="*/ 1188171 w 3292922"/>
              <a:gd name="connsiteY17" fmla="*/ 1717750 h 6728001"/>
              <a:gd name="connsiteX18" fmla="*/ 909084 w 3292922"/>
              <a:gd name="connsiteY18" fmla="*/ 2336423 h 6728001"/>
              <a:gd name="connsiteX19" fmla="*/ 227494 w 3292922"/>
              <a:gd name="connsiteY19" fmla="*/ 1822074 h 6728001"/>
              <a:gd name="connsiteX20" fmla="*/ 159816 w 3292922"/>
              <a:gd name="connsiteY20" fmla="*/ 2133742 h 6728001"/>
              <a:gd name="connsiteX21" fmla="*/ 669507 w 3292922"/>
              <a:gd name="connsiteY21" fmla="*/ 2806910 h 6728001"/>
              <a:gd name="connsiteX22" fmla="*/ 1330494 w 3292922"/>
              <a:gd name="connsiteY22" fmla="*/ 3583198 h 6728001"/>
              <a:gd name="connsiteX23" fmla="*/ 1506706 w 3292922"/>
              <a:gd name="connsiteY23" fmla="*/ 4107073 h 6728001"/>
              <a:gd name="connsiteX24" fmla="*/ 1313917 w 3292922"/>
              <a:gd name="connsiteY24" fmla="*/ 6728001 h 6728001"/>
              <a:gd name="connsiteX0" fmla="*/ 1313917 w 3292922"/>
              <a:gd name="connsiteY0" fmla="*/ 6728001 h 6728001"/>
              <a:gd name="connsiteX1" fmla="*/ 3080150 w 3292922"/>
              <a:gd name="connsiteY1" fmla="*/ 6709503 h 6728001"/>
              <a:gd name="connsiteX2" fmla="*/ 2530643 w 3292922"/>
              <a:gd name="connsiteY2" fmla="*/ 3878472 h 6728001"/>
              <a:gd name="connsiteX3" fmla="*/ 2442955 w 3292922"/>
              <a:gd name="connsiteY3" fmla="*/ 3482959 h 6728001"/>
              <a:gd name="connsiteX4" fmla="*/ 2713620 w 3292922"/>
              <a:gd name="connsiteY4" fmla="*/ 2866616 h 6728001"/>
              <a:gd name="connsiteX5" fmla="*/ 2754481 w 3292922"/>
              <a:gd name="connsiteY5" fmla="*/ 2192548 h 6728001"/>
              <a:gd name="connsiteX6" fmla="*/ 3271692 w 3292922"/>
              <a:gd name="connsiteY6" fmla="*/ 1150868 h 6728001"/>
              <a:gd name="connsiteX7" fmla="*/ 2988703 w 3292922"/>
              <a:gd name="connsiteY7" fmla="*/ 1054514 h 6728001"/>
              <a:gd name="connsiteX8" fmla="*/ 2421106 w 3292922"/>
              <a:gd name="connsiteY8" fmla="*/ 1821072 h 6728001"/>
              <a:gd name="connsiteX9" fmla="*/ 2764006 w 3292922"/>
              <a:gd name="connsiteY9" fmla="*/ 563772 h 6728001"/>
              <a:gd name="connsiteX10" fmla="*/ 2487781 w 3292922"/>
              <a:gd name="connsiteY10" fmla="*/ 397084 h 6728001"/>
              <a:gd name="connsiteX11" fmla="*/ 2034792 w 3292922"/>
              <a:gd name="connsiteY11" fmla="*/ 1645310 h 6728001"/>
              <a:gd name="connsiteX12" fmla="*/ 2082969 w 3292922"/>
              <a:gd name="connsiteY12" fmla="*/ 154197 h 6728001"/>
              <a:gd name="connsiteX13" fmla="*/ 1768643 w 3292922"/>
              <a:gd name="connsiteY13" fmla="*/ 163723 h 6728001"/>
              <a:gd name="connsiteX14" fmla="*/ 1625667 w 3292922"/>
              <a:gd name="connsiteY14" fmla="*/ 1620945 h 6728001"/>
              <a:gd name="connsiteX15" fmla="*/ 1482893 w 3292922"/>
              <a:gd name="connsiteY15" fmla="*/ 378035 h 6728001"/>
              <a:gd name="connsiteX16" fmla="*/ 1197144 w 3292922"/>
              <a:gd name="connsiteY16" fmla="*/ 368510 h 6728001"/>
              <a:gd name="connsiteX17" fmla="*/ 1188171 w 3292922"/>
              <a:gd name="connsiteY17" fmla="*/ 1717750 h 6728001"/>
              <a:gd name="connsiteX18" fmla="*/ 909084 w 3292922"/>
              <a:gd name="connsiteY18" fmla="*/ 2336423 h 6728001"/>
              <a:gd name="connsiteX19" fmla="*/ 227494 w 3292922"/>
              <a:gd name="connsiteY19" fmla="*/ 1822074 h 6728001"/>
              <a:gd name="connsiteX20" fmla="*/ 159816 w 3292922"/>
              <a:gd name="connsiteY20" fmla="*/ 2133742 h 6728001"/>
              <a:gd name="connsiteX21" fmla="*/ 669507 w 3292922"/>
              <a:gd name="connsiteY21" fmla="*/ 2806910 h 6728001"/>
              <a:gd name="connsiteX22" fmla="*/ 1378569 w 3292922"/>
              <a:gd name="connsiteY22" fmla="*/ 3432105 h 6728001"/>
              <a:gd name="connsiteX23" fmla="*/ 1506706 w 3292922"/>
              <a:gd name="connsiteY23" fmla="*/ 4107073 h 6728001"/>
              <a:gd name="connsiteX24" fmla="*/ 1313917 w 3292922"/>
              <a:gd name="connsiteY24" fmla="*/ 6728001 h 6728001"/>
              <a:gd name="connsiteX0" fmla="*/ 1313917 w 3292922"/>
              <a:gd name="connsiteY0" fmla="*/ 6728001 h 6728001"/>
              <a:gd name="connsiteX1" fmla="*/ 3080150 w 3292922"/>
              <a:gd name="connsiteY1" fmla="*/ 6709503 h 6728001"/>
              <a:gd name="connsiteX2" fmla="*/ 2530643 w 3292922"/>
              <a:gd name="connsiteY2" fmla="*/ 3878472 h 6728001"/>
              <a:gd name="connsiteX3" fmla="*/ 2442955 w 3292922"/>
              <a:gd name="connsiteY3" fmla="*/ 3482959 h 6728001"/>
              <a:gd name="connsiteX4" fmla="*/ 2713620 w 3292922"/>
              <a:gd name="connsiteY4" fmla="*/ 2866616 h 6728001"/>
              <a:gd name="connsiteX5" fmla="*/ 2754481 w 3292922"/>
              <a:gd name="connsiteY5" fmla="*/ 2192548 h 6728001"/>
              <a:gd name="connsiteX6" fmla="*/ 3271692 w 3292922"/>
              <a:gd name="connsiteY6" fmla="*/ 1150868 h 6728001"/>
              <a:gd name="connsiteX7" fmla="*/ 2988703 w 3292922"/>
              <a:gd name="connsiteY7" fmla="*/ 1054514 h 6728001"/>
              <a:gd name="connsiteX8" fmla="*/ 2421106 w 3292922"/>
              <a:gd name="connsiteY8" fmla="*/ 1821072 h 6728001"/>
              <a:gd name="connsiteX9" fmla="*/ 2764006 w 3292922"/>
              <a:gd name="connsiteY9" fmla="*/ 563772 h 6728001"/>
              <a:gd name="connsiteX10" fmla="*/ 2487781 w 3292922"/>
              <a:gd name="connsiteY10" fmla="*/ 397084 h 6728001"/>
              <a:gd name="connsiteX11" fmla="*/ 2034792 w 3292922"/>
              <a:gd name="connsiteY11" fmla="*/ 1645310 h 6728001"/>
              <a:gd name="connsiteX12" fmla="*/ 2082969 w 3292922"/>
              <a:gd name="connsiteY12" fmla="*/ 154197 h 6728001"/>
              <a:gd name="connsiteX13" fmla="*/ 1768643 w 3292922"/>
              <a:gd name="connsiteY13" fmla="*/ 163723 h 6728001"/>
              <a:gd name="connsiteX14" fmla="*/ 1625667 w 3292922"/>
              <a:gd name="connsiteY14" fmla="*/ 1620945 h 6728001"/>
              <a:gd name="connsiteX15" fmla="*/ 1482893 w 3292922"/>
              <a:gd name="connsiteY15" fmla="*/ 378035 h 6728001"/>
              <a:gd name="connsiteX16" fmla="*/ 1197144 w 3292922"/>
              <a:gd name="connsiteY16" fmla="*/ 368510 h 6728001"/>
              <a:gd name="connsiteX17" fmla="*/ 1188171 w 3292922"/>
              <a:gd name="connsiteY17" fmla="*/ 1717750 h 6728001"/>
              <a:gd name="connsiteX18" fmla="*/ 909084 w 3292922"/>
              <a:gd name="connsiteY18" fmla="*/ 2336423 h 6728001"/>
              <a:gd name="connsiteX19" fmla="*/ 227494 w 3292922"/>
              <a:gd name="connsiteY19" fmla="*/ 1822074 h 6728001"/>
              <a:gd name="connsiteX20" fmla="*/ 159816 w 3292922"/>
              <a:gd name="connsiteY20" fmla="*/ 2133742 h 6728001"/>
              <a:gd name="connsiteX21" fmla="*/ 861805 w 3292922"/>
              <a:gd name="connsiteY21" fmla="*/ 2861852 h 6728001"/>
              <a:gd name="connsiteX22" fmla="*/ 1378569 w 3292922"/>
              <a:gd name="connsiteY22" fmla="*/ 3432105 h 6728001"/>
              <a:gd name="connsiteX23" fmla="*/ 1506706 w 3292922"/>
              <a:gd name="connsiteY23" fmla="*/ 4107073 h 6728001"/>
              <a:gd name="connsiteX24" fmla="*/ 1313917 w 3292922"/>
              <a:gd name="connsiteY24" fmla="*/ 6728001 h 6728001"/>
              <a:gd name="connsiteX0" fmla="*/ 1313917 w 3292922"/>
              <a:gd name="connsiteY0" fmla="*/ 6728001 h 6728001"/>
              <a:gd name="connsiteX1" fmla="*/ 3080150 w 3292922"/>
              <a:gd name="connsiteY1" fmla="*/ 6709503 h 6728001"/>
              <a:gd name="connsiteX2" fmla="*/ 2530643 w 3292922"/>
              <a:gd name="connsiteY2" fmla="*/ 3878472 h 6728001"/>
              <a:gd name="connsiteX3" fmla="*/ 2442955 w 3292922"/>
              <a:gd name="connsiteY3" fmla="*/ 3482959 h 6728001"/>
              <a:gd name="connsiteX4" fmla="*/ 2713620 w 3292922"/>
              <a:gd name="connsiteY4" fmla="*/ 2866616 h 6728001"/>
              <a:gd name="connsiteX5" fmla="*/ 2754481 w 3292922"/>
              <a:gd name="connsiteY5" fmla="*/ 2192548 h 6728001"/>
              <a:gd name="connsiteX6" fmla="*/ 3271692 w 3292922"/>
              <a:gd name="connsiteY6" fmla="*/ 1150868 h 6728001"/>
              <a:gd name="connsiteX7" fmla="*/ 2988703 w 3292922"/>
              <a:gd name="connsiteY7" fmla="*/ 1054514 h 6728001"/>
              <a:gd name="connsiteX8" fmla="*/ 2421106 w 3292922"/>
              <a:gd name="connsiteY8" fmla="*/ 1821072 h 6728001"/>
              <a:gd name="connsiteX9" fmla="*/ 2764006 w 3292922"/>
              <a:gd name="connsiteY9" fmla="*/ 563772 h 6728001"/>
              <a:gd name="connsiteX10" fmla="*/ 2487781 w 3292922"/>
              <a:gd name="connsiteY10" fmla="*/ 397084 h 6728001"/>
              <a:gd name="connsiteX11" fmla="*/ 2034792 w 3292922"/>
              <a:gd name="connsiteY11" fmla="*/ 1645310 h 6728001"/>
              <a:gd name="connsiteX12" fmla="*/ 2082969 w 3292922"/>
              <a:gd name="connsiteY12" fmla="*/ 154197 h 6728001"/>
              <a:gd name="connsiteX13" fmla="*/ 1768643 w 3292922"/>
              <a:gd name="connsiteY13" fmla="*/ 163723 h 6728001"/>
              <a:gd name="connsiteX14" fmla="*/ 1625667 w 3292922"/>
              <a:gd name="connsiteY14" fmla="*/ 1620945 h 6728001"/>
              <a:gd name="connsiteX15" fmla="*/ 1482893 w 3292922"/>
              <a:gd name="connsiteY15" fmla="*/ 378035 h 6728001"/>
              <a:gd name="connsiteX16" fmla="*/ 1197144 w 3292922"/>
              <a:gd name="connsiteY16" fmla="*/ 368510 h 6728001"/>
              <a:gd name="connsiteX17" fmla="*/ 1188171 w 3292922"/>
              <a:gd name="connsiteY17" fmla="*/ 1717750 h 6728001"/>
              <a:gd name="connsiteX18" fmla="*/ 1046440 w 3292922"/>
              <a:gd name="connsiteY18" fmla="*/ 2322687 h 6728001"/>
              <a:gd name="connsiteX19" fmla="*/ 227494 w 3292922"/>
              <a:gd name="connsiteY19" fmla="*/ 1822074 h 6728001"/>
              <a:gd name="connsiteX20" fmla="*/ 159816 w 3292922"/>
              <a:gd name="connsiteY20" fmla="*/ 2133742 h 6728001"/>
              <a:gd name="connsiteX21" fmla="*/ 861805 w 3292922"/>
              <a:gd name="connsiteY21" fmla="*/ 2861852 h 6728001"/>
              <a:gd name="connsiteX22" fmla="*/ 1378569 w 3292922"/>
              <a:gd name="connsiteY22" fmla="*/ 3432105 h 6728001"/>
              <a:gd name="connsiteX23" fmla="*/ 1506706 w 3292922"/>
              <a:gd name="connsiteY23" fmla="*/ 4107073 h 6728001"/>
              <a:gd name="connsiteX24" fmla="*/ 1313917 w 3292922"/>
              <a:gd name="connsiteY24" fmla="*/ 6728001 h 6728001"/>
              <a:gd name="connsiteX0" fmla="*/ 1313917 w 3292922"/>
              <a:gd name="connsiteY0" fmla="*/ 6728001 h 6728001"/>
              <a:gd name="connsiteX1" fmla="*/ 3080150 w 3292922"/>
              <a:gd name="connsiteY1" fmla="*/ 6709503 h 6728001"/>
              <a:gd name="connsiteX2" fmla="*/ 2530643 w 3292922"/>
              <a:gd name="connsiteY2" fmla="*/ 3878472 h 6728001"/>
              <a:gd name="connsiteX3" fmla="*/ 2442955 w 3292922"/>
              <a:gd name="connsiteY3" fmla="*/ 3482959 h 6728001"/>
              <a:gd name="connsiteX4" fmla="*/ 2713620 w 3292922"/>
              <a:gd name="connsiteY4" fmla="*/ 2866616 h 6728001"/>
              <a:gd name="connsiteX5" fmla="*/ 2754481 w 3292922"/>
              <a:gd name="connsiteY5" fmla="*/ 2192548 h 6728001"/>
              <a:gd name="connsiteX6" fmla="*/ 3271692 w 3292922"/>
              <a:gd name="connsiteY6" fmla="*/ 1150868 h 6728001"/>
              <a:gd name="connsiteX7" fmla="*/ 2988703 w 3292922"/>
              <a:gd name="connsiteY7" fmla="*/ 1054514 h 6728001"/>
              <a:gd name="connsiteX8" fmla="*/ 2421106 w 3292922"/>
              <a:gd name="connsiteY8" fmla="*/ 1821072 h 6728001"/>
              <a:gd name="connsiteX9" fmla="*/ 2764006 w 3292922"/>
              <a:gd name="connsiteY9" fmla="*/ 563772 h 6728001"/>
              <a:gd name="connsiteX10" fmla="*/ 2487781 w 3292922"/>
              <a:gd name="connsiteY10" fmla="*/ 397084 h 6728001"/>
              <a:gd name="connsiteX11" fmla="*/ 2034792 w 3292922"/>
              <a:gd name="connsiteY11" fmla="*/ 1645310 h 6728001"/>
              <a:gd name="connsiteX12" fmla="*/ 2082969 w 3292922"/>
              <a:gd name="connsiteY12" fmla="*/ 154197 h 6728001"/>
              <a:gd name="connsiteX13" fmla="*/ 1768643 w 3292922"/>
              <a:gd name="connsiteY13" fmla="*/ 163723 h 6728001"/>
              <a:gd name="connsiteX14" fmla="*/ 1625667 w 3292922"/>
              <a:gd name="connsiteY14" fmla="*/ 1620945 h 6728001"/>
              <a:gd name="connsiteX15" fmla="*/ 1482893 w 3292922"/>
              <a:gd name="connsiteY15" fmla="*/ 378035 h 6728001"/>
              <a:gd name="connsiteX16" fmla="*/ 1197144 w 3292922"/>
              <a:gd name="connsiteY16" fmla="*/ 368510 h 6728001"/>
              <a:gd name="connsiteX17" fmla="*/ 1188171 w 3292922"/>
              <a:gd name="connsiteY17" fmla="*/ 1717750 h 6728001"/>
              <a:gd name="connsiteX18" fmla="*/ 1046440 w 3292922"/>
              <a:gd name="connsiteY18" fmla="*/ 2322687 h 6728001"/>
              <a:gd name="connsiteX19" fmla="*/ 227494 w 3292922"/>
              <a:gd name="connsiteY19" fmla="*/ 1822074 h 6728001"/>
              <a:gd name="connsiteX20" fmla="*/ 159816 w 3292922"/>
              <a:gd name="connsiteY20" fmla="*/ 2133742 h 6728001"/>
              <a:gd name="connsiteX21" fmla="*/ 861805 w 3292922"/>
              <a:gd name="connsiteY21" fmla="*/ 2861852 h 6728001"/>
              <a:gd name="connsiteX22" fmla="*/ 1378569 w 3292922"/>
              <a:gd name="connsiteY22" fmla="*/ 3432105 h 6728001"/>
              <a:gd name="connsiteX23" fmla="*/ 1506706 w 3292922"/>
              <a:gd name="connsiteY23" fmla="*/ 4107073 h 6728001"/>
              <a:gd name="connsiteX24" fmla="*/ 1313917 w 3292922"/>
              <a:gd name="connsiteY24" fmla="*/ 6728001 h 6728001"/>
              <a:gd name="connsiteX0" fmla="*/ 1313917 w 3292922"/>
              <a:gd name="connsiteY0" fmla="*/ 6728001 h 6728001"/>
              <a:gd name="connsiteX1" fmla="*/ 3080150 w 3292922"/>
              <a:gd name="connsiteY1" fmla="*/ 6709503 h 6728001"/>
              <a:gd name="connsiteX2" fmla="*/ 2530643 w 3292922"/>
              <a:gd name="connsiteY2" fmla="*/ 3878472 h 6728001"/>
              <a:gd name="connsiteX3" fmla="*/ 2381145 w 3292922"/>
              <a:gd name="connsiteY3" fmla="*/ 3338734 h 6728001"/>
              <a:gd name="connsiteX4" fmla="*/ 2713620 w 3292922"/>
              <a:gd name="connsiteY4" fmla="*/ 2866616 h 6728001"/>
              <a:gd name="connsiteX5" fmla="*/ 2754481 w 3292922"/>
              <a:gd name="connsiteY5" fmla="*/ 2192548 h 6728001"/>
              <a:gd name="connsiteX6" fmla="*/ 3271692 w 3292922"/>
              <a:gd name="connsiteY6" fmla="*/ 1150868 h 6728001"/>
              <a:gd name="connsiteX7" fmla="*/ 2988703 w 3292922"/>
              <a:gd name="connsiteY7" fmla="*/ 1054514 h 6728001"/>
              <a:gd name="connsiteX8" fmla="*/ 2421106 w 3292922"/>
              <a:gd name="connsiteY8" fmla="*/ 1821072 h 6728001"/>
              <a:gd name="connsiteX9" fmla="*/ 2764006 w 3292922"/>
              <a:gd name="connsiteY9" fmla="*/ 563772 h 6728001"/>
              <a:gd name="connsiteX10" fmla="*/ 2487781 w 3292922"/>
              <a:gd name="connsiteY10" fmla="*/ 397084 h 6728001"/>
              <a:gd name="connsiteX11" fmla="*/ 2034792 w 3292922"/>
              <a:gd name="connsiteY11" fmla="*/ 1645310 h 6728001"/>
              <a:gd name="connsiteX12" fmla="*/ 2082969 w 3292922"/>
              <a:gd name="connsiteY12" fmla="*/ 154197 h 6728001"/>
              <a:gd name="connsiteX13" fmla="*/ 1768643 w 3292922"/>
              <a:gd name="connsiteY13" fmla="*/ 163723 h 6728001"/>
              <a:gd name="connsiteX14" fmla="*/ 1625667 w 3292922"/>
              <a:gd name="connsiteY14" fmla="*/ 1620945 h 6728001"/>
              <a:gd name="connsiteX15" fmla="*/ 1482893 w 3292922"/>
              <a:gd name="connsiteY15" fmla="*/ 378035 h 6728001"/>
              <a:gd name="connsiteX16" fmla="*/ 1197144 w 3292922"/>
              <a:gd name="connsiteY16" fmla="*/ 368510 h 6728001"/>
              <a:gd name="connsiteX17" fmla="*/ 1188171 w 3292922"/>
              <a:gd name="connsiteY17" fmla="*/ 1717750 h 6728001"/>
              <a:gd name="connsiteX18" fmla="*/ 1046440 w 3292922"/>
              <a:gd name="connsiteY18" fmla="*/ 2322687 h 6728001"/>
              <a:gd name="connsiteX19" fmla="*/ 227494 w 3292922"/>
              <a:gd name="connsiteY19" fmla="*/ 1822074 h 6728001"/>
              <a:gd name="connsiteX20" fmla="*/ 159816 w 3292922"/>
              <a:gd name="connsiteY20" fmla="*/ 2133742 h 6728001"/>
              <a:gd name="connsiteX21" fmla="*/ 861805 w 3292922"/>
              <a:gd name="connsiteY21" fmla="*/ 2861852 h 6728001"/>
              <a:gd name="connsiteX22" fmla="*/ 1378569 w 3292922"/>
              <a:gd name="connsiteY22" fmla="*/ 3432105 h 6728001"/>
              <a:gd name="connsiteX23" fmla="*/ 1506706 w 3292922"/>
              <a:gd name="connsiteY23" fmla="*/ 4107073 h 6728001"/>
              <a:gd name="connsiteX24" fmla="*/ 1313917 w 3292922"/>
              <a:gd name="connsiteY24" fmla="*/ 6728001 h 6728001"/>
              <a:gd name="connsiteX0" fmla="*/ 1313917 w 3292922"/>
              <a:gd name="connsiteY0" fmla="*/ 6728001 h 6728001"/>
              <a:gd name="connsiteX1" fmla="*/ 3080150 w 3292922"/>
              <a:gd name="connsiteY1" fmla="*/ 6709503 h 6728001"/>
              <a:gd name="connsiteX2" fmla="*/ 2530643 w 3292922"/>
              <a:gd name="connsiteY2" fmla="*/ 3878472 h 6728001"/>
              <a:gd name="connsiteX3" fmla="*/ 2381145 w 3292922"/>
              <a:gd name="connsiteY3" fmla="*/ 3338734 h 6728001"/>
              <a:gd name="connsiteX4" fmla="*/ 2603735 w 3292922"/>
              <a:gd name="connsiteY4" fmla="*/ 2784203 h 6728001"/>
              <a:gd name="connsiteX5" fmla="*/ 2754481 w 3292922"/>
              <a:gd name="connsiteY5" fmla="*/ 2192548 h 6728001"/>
              <a:gd name="connsiteX6" fmla="*/ 3271692 w 3292922"/>
              <a:gd name="connsiteY6" fmla="*/ 1150868 h 6728001"/>
              <a:gd name="connsiteX7" fmla="*/ 2988703 w 3292922"/>
              <a:gd name="connsiteY7" fmla="*/ 1054514 h 6728001"/>
              <a:gd name="connsiteX8" fmla="*/ 2421106 w 3292922"/>
              <a:gd name="connsiteY8" fmla="*/ 1821072 h 6728001"/>
              <a:gd name="connsiteX9" fmla="*/ 2764006 w 3292922"/>
              <a:gd name="connsiteY9" fmla="*/ 563772 h 6728001"/>
              <a:gd name="connsiteX10" fmla="*/ 2487781 w 3292922"/>
              <a:gd name="connsiteY10" fmla="*/ 397084 h 6728001"/>
              <a:gd name="connsiteX11" fmla="*/ 2034792 w 3292922"/>
              <a:gd name="connsiteY11" fmla="*/ 1645310 h 6728001"/>
              <a:gd name="connsiteX12" fmla="*/ 2082969 w 3292922"/>
              <a:gd name="connsiteY12" fmla="*/ 154197 h 6728001"/>
              <a:gd name="connsiteX13" fmla="*/ 1768643 w 3292922"/>
              <a:gd name="connsiteY13" fmla="*/ 163723 h 6728001"/>
              <a:gd name="connsiteX14" fmla="*/ 1625667 w 3292922"/>
              <a:gd name="connsiteY14" fmla="*/ 1620945 h 6728001"/>
              <a:gd name="connsiteX15" fmla="*/ 1482893 w 3292922"/>
              <a:gd name="connsiteY15" fmla="*/ 378035 h 6728001"/>
              <a:gd name="connsiteX16" fmla="*/ 1197144 w 3292922"/>
              <a:gd name="connsiteY16" fmla="*/ 368510 h 6728001"/>
              <a:gd name="connsiteX17" fmla="*/ 1188171 w 3292922"/>
              <a:gd name="connsiteY17" fmla="*/ 1717750 h 6728001"/>
              <a:gd name="connsiteX18" fmla="*/ 1046440 w 3292922"/>
              <a:gd name="connsiteY18" fmla="*/ 2322687 h 6728001"/>
              <a:gd name="connsiteX19" fmla="*/ 227494 w 3292922"/>
              <a:gd name="connsiteY19" fmla="*/ 1822074 h 6728001"/>
              <a:gd name="connsiteX20" fmla="*/ 159816 w 3292922"/>
              <a:gd name="connsiteY20" fmla="*/ 2133742 h 6728001"/>
              <a:gd name="connsiteX21" fmla="*/ 861805 w 3292922"/>
              <a:gd name="connsiteY21" fmla="*/ 2861852 h 6728001"/>
              <a:gd name="connsiteX22" fmla="*/ 1378569 w 3292922"/>
              <a:gd name="connsiteY22" fmla="*/ 3432105 h 6728001"/>
              <a:gd name="connsiteX23" fmla="*/ 1506706 w 3292922"/>
              <a:gd name="connsiteY23" fmla="*/ 4107073 h 6728001"/>
              <a:gd name="connsiteX24" fmla="*/ 1313917 w 3292922"/>
              <a:gd name="connsiteY24" fmla="*/ 6728001 h 6728001"/>
              <a:gd name="connsiteX0" fmla="*/ 1313917 w 3292922"/>
              <a:gd name="connsiteY0" fmla="*/ 6728001 h 6728001"/>
              <a:gd name="connsiteX1" fmla="*/ 3080150 w 3292922"/>
              <a:gd name="connsiteY1" fmla="*/ 6709503 h 6728001"/>
              <a:gd name="connsiteX2" fmla="*/ 2530643 w 3292922"/>
              <a:gd name="connsiteY2" fmla="*/ 3878472 h 6728001"/>
              <a:gd name="connsiteX3" fmla="*/ 2381145 w 3292922"/>
              <a:gd name="connsiteY3" fmla="*/ 3338734 h 6728001"/>
              <a:gd name="connsiteX4" fmla="*/ 2644943 w 3292922"/>
              <a:gd name="connsiteY4" fmla="*/ 2791070 h 6728001"/>
              <a:gd name="connsiteX5" fmla="*/ 2754481 w 3292922"/>
              <a:gd name="connsiteY5" fmla="*/ 2192548 h 6728001"/>
              <a:gd name="connsiteX6" fmla="*/ 3271692 w 3292922"/>
              <a:gd name="connsiteY6" fmla="*/ 1150868 h 6728001"/>
              <a:gd name="connsiteX7" fmla="*/ 2988703 w 3292922"/>
              <a:gd name="connsiteY7" fmla="*/ 1054514 h 6728001"/>
              <a:gd name="connsiteX8" fmla="*/ 2421106 w 3292922"/>
              <a:gd name="connsiteY8" fmla="*/ 1821072 h 6728001"/>
              <a:gd name="connsiteX9" fmla="*/ 2764006 w 3292922"/>
              <a:gd name="connsiteY9" fmla="*/ 563772 h 6728001"/>
              <a:gd name="connsiteX10" fmla="*/ 2487781 w 3292922"/>
              <a:gd name="connsiteY10" fmla="*/ 397084 h 6728001"/>
              <a:gd name="connsiteX11" fmla="*/ 2034792 w 3292922"/>
              <a:gd name="connsiteY11" fmla="*/ 1645310 h 6728001"/>
              <a:gd name="connsiteX12" fmla="*/ 2082969 w 3292922"/>
              <a:gd name="connsiteY12" fmla="*/ 154197 h 6728001"/>
              <a:gd name="connsiteX13" fmla="*/ 1768643 w 3292922"/>
              <a:gd name="connsiteY13" fmla="*/ 163723 h 6728001"/>
              <a:gd name="connsiteX14" fmla="*/ 1625667 w 3292922"/>
              <a:gd name="connsiteY14" fmla="*/ 1620945 h 6728001"/>
              <a:gd name="connsiteX15" fmla="*/ 1482893 w 3292922"/>
              <a:gd name="connsiteY15" fmla="*/ 378035 h 6728001"/>
              <a:gd name="connsiteX16" fmla="*/ 1197144 w 3292922"/>
              <a:gd name="connsiteY16" fmla="*/ 368510 h 6728001"/>
              <a:gd name="connsiteX17" fmla="*/ 1188171 w 3292922"/>
              <a:gd name="connsiteY17" fmla="*/ 1717750 h 6728001"/>
              <a:gd name="connsiteX18" fmla="*/ 1046440 w 3292922"/>
              <a:gd name="connsiteY18" fmla="*/ 2322687 h 6728001"/>
              <a:gd name="connsiteX19" fmla="*/ 227494 w 3292922"/>
              <a:gd name="connsiteY19" fmla="*/ 1822074 h 6728001"/>
              <a:gd name="connsiteX20" fmla="*/ 159816 w 3292922"/>
              <a:gd name="connsiteY20" fmla="*/ 2133742 h 6728001"/>
              <a:gd name="connsiteX21" fmla="*/ 861805 w 3292922"/>
              <a:gd name="connsiteY21" fmla="*/ 2861852 h 6728001"/>
              <a:gd name="connsiteX22" fmla="*/ 1378569 w 3292922"/>
              <a:gd name="connsiteY22" fmla="*/ 3432105 h 6728001"/>
              <a:gd name="connsiteX23" fmla="*/ 1506706 w 3292922"/>
              <a:gd name="connsiteY23" fmla="*/ 4107073 h 6728001"/>
              <a:gd name="connsiteX24" fmla="*/ 1313917 w 3292922"/>
              <a:gd name="connsiteY24" fmla="*/ 6728001 h 6728001"/>
              <a:gd name="connsiteX0" fmla="*/ 1313917 w 3292922"/>
              <a:gd name="connsiteY0" fmla="*/ 6728001 h 6728001"/>
              <a:gd name="connsiteX1" fmla="*/ 3080150 w 3292922"/>
              <a:gd name="connsiteY1" fmla="*/ 6709503 h 6728001"/>
              <a:gd name="connsiteX2" fmla="*/ 2530643 w 3292922"/>
              <a:gd name="connsiteY2" fmla="*/ 3878472 h 6728001"/>
              <a:gd name="connsiteX3" fmla="*/ 2381145 w 3292922"/>
              <a:gd name="connsiteY3" fmla="*/ 3338734 h 6728001"/>
              <a:gd name="connsiteX4" fmla="*/ 2644943 w 3292922"/>
              <a:gd name="connsiteY4" fmla="*/ 2791070 h 6728001"/>
              <a:gd name="connsiteX5" fmla="*/ 2754481 w 3292922"/>
              <a:gd name="connsiteY5" fmla="*/ 2192548 h 6728001"/>
              <a:gd name="connsiteX6" fmla="*/ 3271692 w 3292922"/>
              <a:gd name="connsiteY6" fmla="*/ 1150868 h 6728001"/>
              <a:gd name="connsiteX7" fmla="*/ 2988703 w 3292922"/>
              <a:gd name="connsiteY7" fmla="*/ 1054514 h 6728001"/>
              <a:gd name="connsiteX8" fmla="*/ 2421106 w 3292922"/>
              <a:gd name="connsiteY8" fmla="*/ 1821072 h 6728001"/>
              <a:gd name="connsiteX9" fmla="*/ 2764006 w 3292922"/>
              <a:gd name="connsiteY9" fmla="*/ 563772 h 6728001"/>
              <a:gd name="connsiteX10" fmla="*/ 2487781 w 3292922"/>
              <a:gd name="connsiteY10" fmla="*/ 397084 h 6728001"/>
              <a:gd name="connsiteX11" fmla="*/ 2034792 w 3292922"/>
              <a:gd name="connsiteY11" fmla="*/ 1645310 h 6728001"/>
              <a:gd name="connsiteX12" fmla="*/ 2082969 w 3292922"/>
              <a:gd name="connsiteY12" fmla="*/ 154197 h 6728001"/>
              <a:gd name="connsiteX13" fmla="*/ 1768643 w 3292922"/>
              <a:gd name="connsiteY13" fmla="*/ 163723 h 6728001"/>
              <a:gd name="connsiteX14" fmla="*/ 1625667 w 3292922"/>
              <a:gd name="connsiteY14" fmla="*/ 1620945 h 6728001"/>
              <a:gd name="connsiteX15" fmla="*/ 1482893 w 3292922"/>
              <a:gd name="connsiteY15" fmla="*/ 378035 h 6728001"/>
              <a:gd name="connsiteX16" fmla="*/ 1197144 w 3292922"/>
              <a:gd name="connsiteY16" fmla="*/ 368510 h 6728001"/>
              <a:gd name="connsiteX17" fmla="*/ 1188171 w 3292922"/>
              <a:gd name="connsiteY17" fmla="*/ 1717750 h 6728001"/>
              <a:gd name="connsiteX18" fmla="*/ 1046440 w 3292922"/>
              <a:gd name="connsiteY18" fmla="*/ 2322687 h 6728001"/>
              <a:gd name="connsiteX19" fmla="*/ 227494 w 3292922"/>
              <a:gd name="connsiteY19" fmla="*/ 1822074 h 6728001"/>
              <a:gd name="connsiteX20" fmla="*/ 159816 w 3292922"/>
              <a:gd name="connsiteY20" fmla="*/ 2133742 h 6728001"/>
              <a:gd name="connsiteX21" fmla="*/ 861805 w 3292922"/>
              <a:gd name="connsiteY21" fmla="*/ 2861852 h 6728001"/>
              <a:gd name="connsiteX22" fmla="*/ 1378569 w 3292922"/>
              <a:gd name="connsiteY22" fmla="*/ 3432105 h 6728001"/>
              <a:gd name="connsiteX23" fmla="*/ 1506706 w 3292922"/>
              <a:gd name="connsiteY23" fmla="*/ 4107073 h 6728001"/>
              <a:gd name="connsiteX24" fmla="*/ 1313917 w 3292922"/>
              <a:gd name="connsiteY24" fmla="*/ 6728001 h 6728001"/>
              <a:gd name="connsiteX0" fmla="*/ 1313917 w 3292922"/>
              <a:gd name="connsiteY0" fmla="*/ 6728001 h 6728001"/>
              <a:gd name="connsiteX1" fmla="*/ 3080150 w 3292922"/>
              <a:gd name="connsiteY1" fmla="*/ 6709503 h 6728001"/>
              <a:gd name="connsiteX2" fmla="*/ 2530643 w 3292922"/>
              <a:gd name="connsiteY2" fmla="*/ 3878472 h 6728001"/>
              <a:gd name="connsiteX3" fmla="*/ 2381145 w 3292922"/>
              <a:gd name="connsiteY3" fmla="*/ 3338734 h 6728001"/>
              <a:gd name="connsiteX4" fmla="*/ 2644943 w 3292922"/>
              <a:gd name="connsiteY4" fmla="*/ 2791070 h 6728001"/>
              <a:gd name="connsiteX5" fmla="*/ 2754481 w 3292922"/>
              <a:gd name="connsiteY5" fmla="*/ 2192548 h 6728001"/>
              <a:gd name="connsiteX6" fmla="*/ 3271692 w 3292922"/>
              <a:gd name="connsiteY6" fmla="*/ 1150868 h 6728001"/>
              <a:gd name="connsiteX7" fmla="*/ 2988703 w 3292922"/>
              <a:gd name="connsiteY7" fmla="*/ 1054514 h 6728001"/>
              <a:gd name="connsiteX8" fmla="*/ 2421106 w 3292922"/>
              <a:gd name="connsiteY8" fmla="*/ 1821072 h 6728001"/>
              <a:gd name="connsiteX9" fmla="*/ 2764006 w 3292922"/>
              <a:gd name="connsiteY9" fmla="*/ 563772 h 6728001"/>
              <a:gd name="connsiteX10" fmla="*/ 2487781 w 3292922"/>
              <a:gd name="connsiteY10" fmla="*/ 397084 h 6728001"/>
              <a:gd name="connsiteX11" fmla="*/ 2034792 w 3292922"/>
              <a:gd name="connsiteY11" fmla="*/ 1645310 h 6728001"/>
              <a:gd name="connsiteX12" fmla="*/ 2082969 w 3292922"/>
              <a:gd name="connsiteY12" fmla="*/ 154197 h 6728001"/>
              <a:gd name="connsiteX13" fmla="*/ 1768643 w 3292922"/>
              <a:gd name="connsiteY13" fmla="*/ 163723 h 6728001"/>
              <a:gd name="connsiteX14" fmla="*/ 1625667 w 3292922"/>
              <a:gd name="connsiteY14" fmla="*/ 1620945 h 6728001"/>
              <a:gd name="connsiteX15" fmla="*/ 1482893 w 3292922"/>
              <a:gd name="connsiteY15" fmla="*/ 378035 h 6728001"/>
              <a:gd name="connsiteX16" fmla="*/ 1197144 w 3292922"/>
              <a:gd name="connsiteY16" fmla="*/ 368510 h 6728001"/>
              <a:gd name="connsiteX17" fmla="*/ 1188171 w 3292922"/>
              <a:gd name="connsiteY17" fmla="*/ 1717750 h 6728001"/>
              <a:gd name="connsiteX18" fmla="*/ 1046440 w 3292922"/>
              <a:gd name="connsiteY18" fmla="*/ 2322687 h 6728001"/>
              <a:gd name="connsiteX19" fmla="*/ 227494 w 3292922"/>
              <a:gd name="connsiteY19" fmla="*/ 1822074 h 6728001"/>
              <a:gd name="connsiteX20" fmla="*/ 159816 w 3292922"/>
              <a:gd name="connsiteY20" fmla="*/ 2133742 h 6728001"/>
              <a:gd name="connsiteX21" fmla="*/ 861805 w 3292922"/>
              <a:gd name="connsiteY21" fmla="*/ 2861852 h 6728001"/>
              <a:gd name="connsiteX22" fmla="*/ 1378569 w 3292922"/>
              <a:gd name="connsiteY22" fmla="*/ 3432105 h 6728001"/>
              <a:gd name="connsiteX23" fmla="*/ 1506706 w 3292922"/>
              <a:gd name="connsiteY23" fmla="*/ 4107073 h 6728001"/>
              <a:gd name="connsiteX24" fmla="*/ 1313917 w 3292922"/>
              <a:gd name="connsiteY24" fmla="*/ 6728001 h 6728001"/>
              <a:gd name="connsiteX0" fmla="*/ 1313917 w 3292922"/>
              <a:gd name="connsiteY0" fmla="*/ 6728001 h 6728001"/>
              <a:gd name="connsiteX1" fmla="*/ 3080150 w 3292922"/>
              <a:gd name="connsiteY1" fmla="*/ 6709503 h 6728001"/>
              <a:gd name="connsiteX2" fmla="*/ 2530643 w 3292922"/>
              <a:gd name="connsiteY2" fmla="*/ 3878472 h 6728001"/>
              <a:gd name="connsiteX3" fmla="*/ 2381145 w 3292922"/>
              <a:gd name="connsiteY3" fmla="*/ 3338734 h 6728001"/>
              <a:gd name="connsiteX4" fmla="*/ 2644943 w 3292922"/>
              <a:gd name="connsiteY4" fmla="*/ 2791070 h 6728001"/>
              <a:gd name="connsiteX5" fmla="*/ 2754481 w 3292922"/>
              <a:gd name="connsiteY5" fmla="*/ 2192548 h 6728001"/>
              <a:gd name="connsiteX6" fmla="*/ 3271692 w 3292922"/>
              <a:gd name="connsiteY6" fmla="*/ 1150868 h 6728001"/>
              <a:gd name="connsiteX7" fmla="*/ 2988703 w 3292922"/>
              <a:gd name="connsiteY7" fmla="*/ 1054514 h 6728001"/>
              <a:gd name="connsiteX8" fmla="*/ 2421106 w 3292922"/>
              <a:gd name="connsiteY8" fmla="*/ 1821072 h 6728001"/>
              <a:gd name="connsiteX9" fmla="*/ 2764006 w 3292922"/>
              <a:gd name="connsiteY9" fmla="*/ 563772 h 6728001"/>
              <a:gd name="connsiteX10" fmla="*/ 2487781 w 3292922"/>
              <a:gd name="connsiteY10" fmla="*/ 397084 h 6728001"/>
              <a:gd name="connsiteX11" fmla="*/ 2034792 w 3292922"/>
              <a:gd name="connsiteY11" fmla="*/ 1645310 h 6728001"/>
              <a:gd name="connsiteX12" fmla="*/ 2082969 w 3292922"/>
              <a:gd name="connsiteY12" fmla="*/ 154197 h 6728001"/>
              <a:gd name="connsiteX13" fmla="*/ 1768643 w 3292922"/>
              <a:gd name="connsiteY13" fmla="*/ 163723 h 6728001"/>
              <a:gd name="connsiteX14" fmla="*/ 1625667 w 3292922"/>
              <a:gd name="connsiteY14" fmla="*/ 1620945 h 6728001"/>
              <a:gd name="connsiteX15" fmla="*/ 1482893 w 3292922"/>
              <a:gd name="connsiteY15" fmla="*/ 378035 h 6728001"/>
              <a:gd name="connsiteX16" fmla="*/ 1197144 w 3292922"/>
              <a:gd name="connsiteY16" fmla="*/ 368510 h 6728001"/>
              <a:gd name="connsiteX17" fmla="*/ 1188171 w 3292922"/>
              <a:gd name="connsiteY17" fmla="*/ 1717750 h 6728001"/>
              <a:gd name="connsiteX18" fmla="*/ 1046440 w 3292922"/>
              <a:gd name="connsiteY18" fmla="*/ 2322687 h 6728001"/>
              <a:gd name="connsiteX19" fmla="*/ 227494 w 3292922"/>
              <a:gd name="connsiteY19" fmla="*/ 1822074 h 6728001"/>
              <a:gd name="connsiteX20" fmla="*/ 159816 w 3292922"/>
              <a:gd name="connsiteY20" fmla="*/ 2133742 h 6728001"/>
              <a:gd name="connsiteX21" fmla="*/ 861805 w 3292922"/>
              <a:gd name="connsiteY21" fmla="*/ 2861852 h 6728001"/>
              <a:gd name="connsiteX22" fmla="*/ 1378569 w 3292922"/>
              <a:gd name="connsiteY22" fmla="*/ 3432105 h 6728001"/>
              <a:gd name="connsiteX23" fmla="*/ 1506706 w 3292922"/>
              <a:gd name="connsiteY23" fmla="*/ 4107073 h 6728001"/>
              <a:gd name="connsiteX24" fmla="*/ 1313917 w 3292922"/>
              <a:gd name="connsiteY24" fmla="*/ 6728001 h 6728001"/>
              <a:gd name="connsiteX0" fmla="*/ 1313917 w 3292922"/>
              <a:gd name="connsiteY0" fmla="*/ 6728001 h 6728001"/>
              <a:gd name="connsiteX1" fmla="*/ 3080150 w 3292922"/>
              <a:gd name="connsiteY1" fmla="*/ 6709503 h 6728001"/>
              <a:gd name="connsiteX2" fmla="*/ 2530643 w 3292922"/>
              <a:gd name="connsiteY2" fmla="*/ 3878472 h 6728001"/>
              <a:gd name="connsiteX3" fmla="*/ 2381145 w 3292922"/>
              <a:gd name="connsiteY3" fmla="*/ 3338734 h 6728001"/>
              <a:gd name="connsiteX4" fmla="*/ 2644943 w 3292922"/>
              <a:gd name="connsiteY4" fmla="*/ 2791070 h 6728001"/>
              <a:gd name="connsiteX5" fmla="*/ 2754481 w 3292922"/>
              <a:gd name="connsiteY5" fmla="*/ 2192548 h 6728001"/>
              <a:gd name="connsiteX6" fmla="*/ 3271692 w 3292922"/>
              <a:gd name="connsiteY6" fmla="*/ 1150868 h 6728001"/>
              <a:gd name="connsiteX7" fmla="*/ 2988703 w 3292922"/>
              <a:gd name="connsiteY7" fmla="*/ 1054514 h 6728001"/>
              <a:gd name="connsiteX8" fmla="*/ 2421106 w 3292922"/>
              <a:gd name="connsiteY8" fmla="*/ 1821072 h 6728001"/>
              <a:gd name="connsiteX9" fmla="*/ 2764006 w 3292922"/>
              <a:gd name="connsiteY9" fmla="*/ 563772 h 6728001"/>
              <a:gd name="connsiteX10" fmla="*/ 2487781 w 3292922"/>
              <a:gd name="connsiteY10" fmla="*/ 397084 h 6728001"/>
              <a:gd name="connsiteX11" fmla="*/ 2034792 w 3292922"/>
              <a:gd name="connsiteY11" fmla="*/ 1645310 h 6728001"/>
              <a:gd name="connsiteX12" fmla="*/ 2082969 w 3292922"/>
              <a:gd name="connsiteY12" fmla="*/ 154197 h 6728001"/>
              <a:gd name="connsiteX13" fmla="*/ 1768643 w 3292922"/>
              <a:gd name="connsiteY13" fmla="*/ 163723 h 6728001"/>
              <a:gd name="connsiteX14" fmla="*/ 1625667 w 3292922"/>
              <a:gd name="connsiteY14" fmla="*/ 1620945 h 6728001"/>
              <a:gd name="connsiteX15" fmla="*/ 1482893 w 3292922"/>
              <a:gd name="connsiteY15" fmla="*/ 378035 h 6728001"/>
              <a:gd name="connsiteX16" fmla="*/ 1197144 w 3292922"/>
              <a:gd name="connsiteY16" fmla="*/ 368510 h 6728001"/>
              <a:gd name="connsiteX17" fmla="*/ 1188171 w 3292922"/>
              <a:gd name="connsiteY17" fmla="*/ 1717750 h 6728001"/>
              <a:gd name="connsiteX18" fmla="*/ 1046440 w 3292922"/>
              <a:gd name="connsiteY18" fmla="*/ 2322687 h 6728001"/>
              <a:gd name="connsiteX19" fmla="*/ 227494 w 3292922"/>
              <a:gd name="connsiteY19" fmla="*/ 1822074 h 6728001"/>
              <a:gd name="connsiteX20" fmla="*/ 159816 w 3292922"/>
              <a:gd name="connsiteY20" fmla="*/ 2133742 h 6728001"/>
              <a:gd name="connsiteX21" fmla="*/ 861805 w 3292922"/>
              <a:gd name="connsiteY21" fmla="*/ 2861852 h 6728001"/>
              <a:gd name="connsiteX22" fmla="*/ 1378569 w 3292922"/>
              <a:gd name="connsiteY22" fmla="*/ 3432105 h 6728001"/>
              <a:gd name="connsiteX23" fmla="*/ 1506706 w 3292922"/>
              <a:gd name="connsiteY23" fmla="*/ 4107073 h 6728001"/>
              <a:gd name="connsiteX24" fmla="*/ 1313917 w 3292922"/>
              <a:gd name="connsiteY24" fmla="*/ 6728001 h 6728001"/>
              <a:gd name="connsiteX0" fmla="*/ 1313917 w 3292922"/>
              <a:gd name="connsiteY0" fmla="*/ 6728001 h 6728001"/>
              <a:gd name="connsiteX1" fmla="*/ 3080150 w 3292922"/>
              <a:gd name="connsiteY1" fmla="*/ 6709503 h 6728001"/>
              <a:gd name="connsiteX2" fmla="*/ 2530643 w 3292922"/>
              <a:gd name="connsiteY2" fmla="*/ 3878472 h 6728001"/>
              <a:gd name="connsiteX3" fmla="*/ 2388013 w 3292922"/>
              <a:gd name="connsiteY3" fmla="*/ 3421148 h 6728001"/>
              <a:gd name="connsiteX4" fmla="*/ 2644943 w 3292922"/>
              <a:gd name="connsiteY4" fmla="*/ 2791070 h 6728001"/>
              <a:gd name="connsiteX5" fmla="*/ 2754481 w 3292922"/>
              <a:gd name="connsiteY5" fmla="*/ 2192548 h 6728001"/>
              <a:gd name="connsiteX6" fmla="*/ 3271692 w 3292922"/>
              <a:gd name="connsiteY6" fmla="*/ 1150868 h 6728001"/>
              <a:gd name="connsiteX7" fmla="*/ 2988703 w 3292922"/>
              <a:gd name="connsiteY7" fmla="*/ 1054514 h 6728001"/>
              <a:gd name="connsiteX8" fmla="*/ 2421106 w 3292922"/>
              <a:gd name="connsiteY8" fmla="*/ 1821072 h 6728001"/>
              <a:gd name="connsiteX9" fmla="*/ 2764006 w 3292922"/>
              <a:gd name="connsiteY9" fmla="*/ 563772 h 6728001"/>
              <a:gd name="connsiteX10" fmla="*/ 2487781 w 3292922"/>
              <a:gd name="connsiteY10" fmla="*/ 397084 h 6728001"/>
              <a:gd name="connsiteX11" fmla="*/ 2034792 w 3292922"/>
              <a:gd name="connsiteY11" fmla="*/ 1645310 h 6728001"/>
              <a:gd name="connsiteX12" fmla="*/ 2082969 w 3292922"/>
              <a:gd name="connsiteY12" fmla="*/ 154197 h 6728001"/>
              <a:gd name="connsiteX13" fmla="*/ 1768643 w 3292922"/>
              <a:gd name="connsiteY13" fmla="*/ 163723 h 6728001"/>
              <a:gd name="connsiteX14" fmla="*/ 1625667 w 3292922"/>
              <a:gd name="connsiteY14" fmla="*/ 1620945 h 6728001"/>
              <a:gd name="connsiteX15" fmla="*/ 1482893 w 3292922"/>
              <a:gd name="connsiteY15" fmla="*/ 378035 h 6728001"/>
              <a:gd name="connsiteX16" fmla="*/ 1197144 w 3292922"/>
              <a:gd name="connsiteY16" fmla="*/ 368510 h 6728001"/>
              <a:gd name="connsiteX17" fmla="*/ 1188171 w 3292922"/>
              <a:gd name="connsiteY17" fmla="*/ 1717750 h 6728001"/>
              <a:gd name="connsiteX18" fmla="*/ 1046440 w 3292922"/>
              <a:gd name="connsiteY18" fmla="*/ 2322687 h 6728001"/>
              <a:gd name="connsiteX19" fmla="*/ 227494 w 3292922"/>
              <a:gd name="connsiteY19" fmla="*/ 1822074 h 6728001"/>
              <a:gd name="connsiteX20" fmla="*/ 159816 w 3292922"/>
              <a:gd name="connsiteY20" fmla="*/ 2133742 h 6728001"/>
              <a:gd name="connsiteX21" fmla="*/ 861805 w 3292922"/>
              <a:gd name="connsiteY21" fmla="*/ 2861852 h 6728001"/>
              <a:gd name="connsiteX22" fmla="*/ 1378569 w 3292922"/>
              <a:gd name="connsiteY22" fmla="*/ 3432105 h 6728001"/>
              <a:gd name="connsiteX23" fmla="*/ 1506706 w 3292922"/>
              <a:gd name="connsiteY23" fmla="*/ 4107073 h 6728001"/>
              <a:gd name="connsiteX24" fmla="*/ 1313917 w 3292922"/>
              <a:gd name="connsiteY24" fmla="*/ 6728001 h 672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292922" h="6728001">
                <a:moveTo>
                  <a:pt x="1313917" y="6728001"/>
                </a:moveTo>
                <a:lnTo>
                  <a:pt x="3080150" y="6709503"/>
                </a:lnTo>
                <a:cubicBezTo>
                  <a:pt x="2901007" y="5613780"/>
                  <a:pt x="2805281" y="4930985"/>
                  <a:pt x="2530643" y="3878472"/>
                </a:cubicBezTo>
                <a:cubicBezTo>
                  <a:pt x="2496835" y="3710006"/>
                  <a:pt x="2416222" y="3623214"/>
                  <a:pt x="2388013" y="3421148"/>
                </a:cubicBezTo>
                <a:cubicBezTo>
                  <a:pt x="2488975" y="3081794"/>
                  <a:pt x="2557147" y="3039271"/>
                  <a:pt x="2644943" y="2791070"/>
                </a:cubicBezTo>
                <a:cubicBezTo>
                  <a:pt x="2710030" y="2495898"/>
                  <a:pt x="2711066" y="2456210"/>
                  <a:pt x="2754481" y="2192548"/>
                </a:cubicBezTo>
                <a:cubicBezTo>
                  <a:pt x="2746333" y="1985452"/>
                  <a:pt x="3073254" y="1479481"/>
                  <a:pt x="3271692" y="1150868"/>
                </a:cubicBezTo>
                <a:cubicBezTo>
                  <a:pt x="3356967" y="952533"/>
                  <a:pt x="3169677" y="805276"/>
                  <a:pt x="2988703" y="1054514"/>
                </a:cubicBezTo>
                <a:cubicBezTo>
                  <a:pt x="2845795" y="1216579"/>
                  <a:pt x="2581031" y="1593810"/>
                  <a:pt x="2421106" y="1821072"/>
                </a:cubicBezTo>
                <a:cubicBezTo>
                  <a:pt x="2548106" y="1401971"/>
                  <a:pt x="2665581" y="992397"/>
                  <a:pt x="2764006" y="563772"/>
                </a:cubicBezTo>
                <a:cubicBezTo>
                  <a:pt x="2813218" y="314534"/>
                  <a:pt x="2595731" y="208171"/>
                  <a:pt x="2487781" y="397084"/>
                </a:cubicBezTo>
                <a:cubicBezTo>
                  <a:pt x="2363956" y="569328"/>
                  <a:pt x="2150336" y="1369872"/>
                  <a:pt x="2034792" y="1645310"/>
                </a:cubicBezTo>
                <a:cubicBezTo>
                  <a:pt x="2091942" y="1194459"/>
                  <a:pt x="2078206" y="628860"/>
                  <a:pt x="2082969" y="154197"/>
                </a:cubicBezTo>
                <a:cubicBezTo>
                  <a:pt x="2082969" y="38309"/>
                  <a:pt x="1835318" y="-129965"/>
                  <a:pt x="1768643" y="163723"/>
                </a:cubicBezTo>
                <a:cubicBezTo>
                  <a:pt x="1682124" y="397879"/>
                  <a:pt x="1638953" y="1234968"/>
                  <a:pt x="1625667" y="1620945"/>
                </a:cubicBezTo>
                <a:cubicBezTo>
                  <a:pt x="1564339" y="1205538"/>
                  <a:pt x="1505118" y="766972"/>
                  <a:pt x="1482893" y="378035"/>
                </a:cubicBezTo>
                <a:cubicBezTo>
                  <a:pt x="1454318" y="84347"/>
                  <a:pt x="1220956" y="133560"/>
                  <a:pt x="1197144" y="368510"/>
                </a:cubicBezTo>
                <a:cubicBezTo>
                  <a:pt x="1136819" y="844760"/>
                  <a:pt x="1162771" y="1265312"/>
                  <a:pt x="1188171" y="1717750"/>
                </a:cubicBezTo>
                <a:cubicBezTo>
                  <a:pt x="1140161" y="2045735"/>
                  <a:pt x="1199686" y="2167944"/>
                  <a:pt x="1046440" y="2322687"/>
                </a:cubicBezTo>
                <a:cubicBezTo>
                  <a:pt x="855940" y="2122662"/>
                  <a:pt x="618019" y="1903036"/>
                  <a:pt x="227494" y="1822074"/>
                </a:cubicBezTo>
                <a:cubicBezTo>
                  <a:pt x="-15394" y="1795087"/>
                  <a:pt x="-102122" y="1989280"/>
                  <a:pt x="159816" y="2133742"/>
                </a:cubicBezTo>
                <a:cubicBezTo>
                  <a:pt x="345554" y="2368692"/>
                  <a:pt x="756777" y="2611448"/>
                  <a:pt x="861805" y="2861852"/>
                </a:cubicBezTo>
                <a:cubicBezTo>
                  <a:pt x="1030874" y="3125377"/>
                  <a:pt x="1206326" y="3251130"/>
                  <a:pt x="1378569" y="3432105"/>
                </a:cubicBezTo>
                <a:cubicBezTo>
                  <a:pt x="1526589" y="3620465"/>
                  <a:pt x="1509779" y="3863770"/>
                  <a:pt x="1506706" y="4107073"/>
                </a:cubicBezTo>
                <a:cubicBezTo>
                  <a:pt x="1513397" y="5266921"/>
                  <a:pt x="1464287" y="5526742"/>
                  <a:pt x="1313917" y="6728001"/>
                </a:cubicBezTo>
                <a:close/>
              </a:path>
            </a:pathLst>
          </a:custGeom>
          <a:solidFill>
            <a:schemeClr val="bg1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accent3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2050" name="Picture 2" descr="E:\002-KIMS BUSINESS\007-02-Fullslidesppt-Contents\20161206\02-\color-pencil2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613979"/>
            <a:ext cx="9144000" cy="536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84742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accent3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8919888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2050" name="Picture 2" descr="E:\002-KIMS BUSINESS\007-02-Fullslidesppt-Contents\20161206\02-\color-pencil2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613979"/>
            <a:ext cx="9144000" cy="536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43623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4227934"/>
            <a:ext cx="9144000" cy="91556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539552" y="3628599"/>
            <a:ext cx="3115187" cy="117813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0011187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20.xml"/><Relationship Id="rId2" Type="http://schemas.openxmlformats.org/officeDocument/2006/relationships/slideLayout" Target="../slideLayouts/slideLayout5.xml"/><Relationship Id="rId16" Type="http://schemas.openxmlformats.org/officeDocument/2006/relationships/slideLayout" Target="../slideLayouts/slideLayout19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3.xml"/><Relationship Id="rId19" Type="http://schemas.openxmlformats.org/officeDocument/2006/relationships/slideLayout" Target="../slideLayouts/slideLayout22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7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6683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5" r:id="rId3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7555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9" r:id="rId2"/>
    <p:sldLayoutId id="2147483669" r:id="rId3"/>
    <p:sldLayoutId id="2147483672" r:id="rId4"/>
    <p:sldLayoutId id="2147483661" r:id="rId5"/>
    <p:sldLayoutId id="2147483670" r:id="rId6"/>
    <p:sldLayoutId id="2147483660" r:id="rId7"/>
    <p:sldLayoutId id="2147483655" r:id="rId8"/>
    <p:sldLayoutId id="2147483662" r:id="rId9"/>
    <p:sldLayoutId id="2147483663" r:id="rId10"/>
    <p:sldLayoutId id="2147483671" r:id="rId11"/>
    <p:sldLayoutId id="2147483665" r:id="rId12"/>
    <p:sldLayoutId id="2147483666" r:id="rId13"/>
    <p:sldLayoutId id="2147483667" r:id="rId14"/>
    <p:sldLayoutId id="2147483668" r:id="rId15"/>
    <p:sldLayoutId id="2147483673" r:id="rId16"/>
    <p:sldLayoutId id="2147483656" r:id="rId17"/>
    <p:sldLayoutId id="2147483674" r:id="rId18"/>
    <p:sldLayoutId id="2147483676" r:id="rId19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4710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eg"/><Relationship Id="rId3" Type="http://schemas.openxmlformats.org/officeDocument/2006/relationships/image" Target="../media/image21.svg"/><Relationship Id="rId7" Type="http://schemas.openxmlformats.org/officeDocument/2006/relationships/image" Target="../media/image25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4.png"/><Relationship Id="rId5" Type="http://schemas.openxmlformats.org/officeDocument/2006/relationships/image" Target="../media/image23.svg"/><Relationship Id="rId10" Type="http://schemas.openxmlformats.org/officeDocument/2006/relationships/image" Target="../media/image28.sv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svg"/><Relationship Id="rId7" Type="http://schemas.openxmlformats.org/officeDocument/2006/relationships/image" Target="../media/image34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3.png"/><Relationship Id="rId5" Type="http://schemas.openxmlformats.org/officeDocument/2006/relationships/image" Target="../media/image32.svg"/><Relationship Id="rId4" Type="http://schemas.openxmlformats.org/officeDocument/2006/relationships/image" Target="../media/image31.png"/><Relationship Id="rId9" Type="http://schemas.openxmlformats.org/officeDocument/2006/relationships/image" Target="../media/image36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1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0" y="1779662"/>
            <a:ext cx="9144000" cy="586964"/>
          </a:xfrm>
        </p:spPr>
        <p:txBody>
          <a:bodyPr/>
          <a:lstStyle/>
          <a:p>
            <a:r>
              <a:rPr lang="en-US" altLang="ko-KR" b="1" dirty="0">
                <a:latin typeface="Trebuchet MS" panose="020B0603020202020204" pitchFamily="34" charset="0"/>
                <a:ea typeface="맑은 고딕" pitchFamily="50" charset="-127"/>
              </a:rPr>
              <a:t>Acceptance</a:t>
            </a:r>
            <a:endParaRPr lang="en-US" altLang="ko-KR" b="1" dirty="0">
              <a:latin typeface="Trebuchet MS" panose="020B0603020202020204" pitchFamily="34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-148" y="2582650"/>
            <a:ext cx="9144000" cy="288032"/>
          </a:xfrm>
        </p:spPr>
        <p:txBody>
          <a:bodyPr/>
          <a:lstStyle/>
          <a:p>
            <a:pPr>
              <a:spcBef>
                <a:spcPts val="0"/>
              </a:spcBef>
              <a:defRPr/>
            </a:pPr>
            <a:r>
              <a:rPr lang="en-US" altLang="ko-KR" sz="1800" b="1" dirty="0">
                <a:latin typeface="Trebuchet MS" panose="020B0603020202020204" pitchFamily="34" charset="0"/>
              </a:rPr>
              <a:t>Team </a:t>
            </a:r>
            <a:r>
              <a:rPr lang="en-SG" sz="1800" b="1" dirty="0" err="1">
                <a:solidFill>
                  <a:srgbClr val="EC771B"/>
                </a:solidFill>
                <a:latin typeface="Trebuchet MS" panose="020B0603020202020204" pitchFamily="34" charset="0"/>
              </a:rPr>
              <a:t>éXi</a:t>
            </a:r>
            <a:endParaRPr lang="en-US" altLang="ko-KR" sz="1800" b="1" dirty="0">
              <a:solidFill>
                <a:srgbClr val="EC771B"/>
              </a:solidFill>
              <a:latin typeface="Trebuchet MS" panose="020B0603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FE1FDF-F15E-614F-A55D-2437D06AAB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4434" y="107220"/>
            <a:ext cx="1874835" cy="1589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8413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4A7F781E-C680-4035-A39A-EC2D42B77923}"/>
              </a:ext>
            </a:extLst>
          </p:cNvPr>
          <p:cNvSpPr/>
          <p:nvPr/>
        </p:nvSpPr>
        <p:spPr>
          <a:xfrm>
            <a:off x="0" y="0"/>
            <a:ext cx="9144000" cy="4587974"/>
          </a:xfrm>
          <a:prstGeom prst="rect">
            <a:avLst/>
          </a:prstGeom>
          <a:solidFill>
            <a:srgbClr val="EC77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atin typeface="Trebuchet MS" panose="020B0603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7494"/>
            <a:ext cx="9144000" cy="388843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DF20CEC-56D6-4353-A821-D12831A1BF09}"/>
              </a:ext>
            </a:extLst>
          </p:cNvPr>
          <p:cNvSpPr/>
          <p:nvPr/>
        </p:nvSpPr>
        <p:spPr>
          <a:xfrm>
            <a:off x="-36512" y="201583"/>
            <a:ext cx="3066865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/>
                <a:solidFill>
                  <a:srgbClr val="EC771B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rebuchet MS" panose="020B0603020202020204" pitchFamily="34" charset="0"/>
              </a:rPr>
              <a:t>Architecture</a:t>
            </a:r>
          </a:p>
        </p:txBody>
      </p:sp>
    </p:spTree>
    <p:extLst>
      <p:ext uri="{BB962C8B-B14F-4D97-AF65-F5344CB8AC3E}">
        <p14:creationId xmlns:p14="http://schemas.microsoft.com/office/powerpoint/2010/main" val="17605472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572000" y="2283718"/>
            <a:ext cx="4572000" cy="576064"/>
          </a:xfrm>
        </p:spPr>
        <p:txBody>
          <a:bodyPr/>
          <a:lstStyle/>
          <a:p>
            <a:r>
              <a:rPr lang="en-US" altLang="ko-KR" dirty="0">
                <a:latin typeface="Trebuchet MS" panose="020B0603020202020204" pitchFamily="34" charset="0"/>
              </a:rPr>
              <a:t>Demonstration</a:t>
            </a:r>
            <a:endParaRPr lang="ko-KR" altLang="en-US" dirty="0">
              <a:latin typeface="Trebuchet MS" panose="020B0603020202020204" pitchFamily="34" charset="0"/>
            </a:endParaRPr>
          </a:p>
        </p:txBody>
      </p:sp>
      <p:sp>
        <p:nvSpPr>
          <p:cNvPr id="5" name="Oval 4"/>
          <p:cNvSpPr/>
          <p:nvPr/>
        </p:nvSpPr>
        <p:spPr>
          <a:xfrm>
            <a:off x="3484565" y="2114550"/>
            <a:ext cx="914400" cy="914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4" name="Rectangle 16"/>
          <p:cNvSpPr/>
          <p:nvPr/>
        </p:nvSpPr>
        <p:spPr>
          <a:xfrm rot="2700000">
            <a:off x="3750518" y="2228880"/>
            <a:ext cx="382495" cy="685741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34828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>
                <a:latin typeface="Trebuchet MS" panose="020B0603020202020204" pitchFamily="34" charset="0"/>
              </a:rPr>
              <a:t>Solution</a:t>
            </a:r>
            <a:endParaRPr lang="ko-KR" altLang="en-US" b="1" dirty="0">
              <a:latin typeface="Trebuchet MS" panose="020B0603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latin typeface="Trebuchet MS" panose="020B0603020202020204" pitchFamily="34" charset="0"/>
              </a:rPr>
              <a:t>Proposing….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054196" y="2787774"/>
            <a:ext cx="2767817" cy="41402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519846" y="3796516"/>
            <a:ext cx="576064" cy="57606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20" name="Oval 19"/>
          <p:cNvSpPr/>
          <p:nvPr/>
        </p:nvSpPr>
        <p:spPr>
          <a:xfrm>
            <a:off x="2603781" y="3796516"/>
            <a:ext cx="576064" cy="57606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4687716" y="3796516"/>
            <a:ext cx="576064" cy="57606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6771652" y="3796516"/>
            <a:ext cx="576064" cy="57606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grpSp>
        <p:nvGrpSpPr>
          <p:cNvPr id="26" name="Group 25"/>
          <p:cNvGrpSpPr/>
          <p:nvPr/>
        </p:nvGrpSpPr>
        <p:grpSpPr>
          <a:xfrm>
            <a:off x="1187624" y="3723878"/>
            <a:ext cx="1209506" cy="812442"/>
            <a:chOff x="1472558" y="998559"/>
            <a:chExt cx="2765965" cy="812442"/>
          </a:xfrm>
        </p:grpSpPr>
        <p:sp>
          <p:nvSpPr>
            <p:cNvPr id="27" name="TextBox 26"/>
            <p:cNvSpPr txBox="1"/>
            <p:nvPr/>
          </p:nvSpPr>
          <p:spPr>
            <a:xfrm>
              <a:off x="1472558" y="1257003"/>
              <a:ext cx="2765965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atinLnBrk="0">
                <a:defRPr/>
              </a:pPr>
              <a:r>
                <a:rPr lang="en-US" altLang="ko-KR" sz="1000" dirty="0">
                  <a:solidFill>
                    <a:schemeClr val="bg1"/>
                  </a:solidFill>
                  <a:latin typeface="Trebuchet MS" panose="020B0603020202020204" pitchFamily="34" charset="0"/>
                  <a:cs typeface="Arial" pitchFamily="34" charset="0"/>
                </a:rPr>
                <a:t>Elimination of Paper Based System</a:t>
              </a:r>
              <a:endParaRPr lang="en-JM" altLang="ko-KR" sz="1000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472558" y="998559"/>
              <a:ext cx="276596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 err="1">
                  <a:solidFill>
                    <a:schemeClr val="bg1"/>
                  </a:solidFill>
                  <a:latin typeface="Trebuchet MS" panose="020B0603020202020204" pitchFamily="34" charset="0"/>
                  <a:cs typeface="Arial" pitchFamily="34" charset="0"/>
                </a:rPr>
                <a:t>Digitalised</a:t>
              </a:r>
              <a:endParaRPr lang="ko-KR" altLang="en-US" sz="1200" b="1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3262481" y="3723878"/>
            <a:ext cx="1209506" cy="928005"/>
            <a:chOff x="1472558" y="998559"/>
            <a:chExt cx="2765965" cy="928005"/>
          </a:xfrm>
        </p:grpSpPr>
        <p:sp>
          <p:nvSpPr>
            <p:cNvPr id="30" name="TextBox 29"/>
            <p:cNvSpPr txBox="1"/>
            <p:nvPr/>
          </p:nvSpPr>
          <p:spPr>
            <a:xfrm>
              <a:off x="1472558" y="1218678"/>
              <a:ext cx="276596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atinLnBrk="0">
                <a:defRPr/>
              </a:pPr>
              <a:r>
                <a:rPr lang="en-US" altLang="ko-KR" sz="1000" dirty="0">
                  <a:solidFill>
                    <a:schemeClr val="bg1"/>
                  </a:solidFill>
                  <a:latin typeface="Trebuchet MS" panose="020B0603020202020204" pitchFamily="34" charset="0"/>
                  <a:cs typeface="Arial" pitchFamily="34" charset="0"/>
                </a:rPr>
                <a:t>Reduction in time taken to perform administrative tasks</a:t>
              </a:r>
              <a:endParaRPr lang="en-JM" altLang="ko-KR" sz="1000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472558" y="998559"/>
              <a:ext cx="276596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latin typeface="Trebuchet MS" panose="020B0603020202020204" pitchFamily="34" charset="0"/>
                  <a:cs typeface="Arial" pitchFamily="34" charset="0"/>
                </a:rPr>
                <a:t>Time Saving</a:t>
              </a:r>
              <a:endParaRPr lang="ko-KR" altLang="en-US" sz="1200" b="1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5337337" y="3723878"/>
            <a:ext cx="1731806" cy="620229"/>
            <a:chOff x="1472556" y="998559"/>
            <a:chExt cx="3960388" cy="620229"/>
          </a:xfrm>
        </p:grpSpPr>
        <p:sp>
          <p:nvSpPr>
            <p:cNvPr id="33" name="TextBox 32"/>
            <p:cNvSpPr txBox="1"/>
            <p:nvPr/>
          </p:nvSpPr>
          <p:spPr>
            <a:xfrm>
              <a:off x="1472556" y="1218678"/>
              <a:ext cx="276596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atinLnBrk="0">
                <a:defRPr/>
              </a:pPr>
              <a:r>
                <a:rPr lang="en-US" altLang="ko-KR" sz="1000" dirty="0">
                  <a:solidFill>
                    <a:schemeClr val="bg1"/>
                  </a:solidFill>
                  <a:latin typeface="Trebuchet MS" panose="020B0603020202020204" pitchFamily="34" charset="0"/>
                  <a:cs typeface="Arial" pitchFamily="34" charset="0"/>
                </a:rPr>
                <a:t>No more double effort!</a:t>
              </a:r>
              <a:endParaRPr lang="en-JM" altLang="ko-KR" sz="1000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472556" y="998559"/>
              <a:ext cx="396038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b="1" dirty="0">
                  <a:solidFill>
                    <a:schemeClr val="bg1"/>
                  </a:solidFill>
                  <a:latin typeface="Trebuchet MS" panose="020B0603020202020204" pitchFamily="34" charset="0"/>
                  <a:cs typeface="Arial" pitchFamily="34" charset="0"/>
                </a:rPr>
                <a:t>Integrated Processes</a:t>
              </a:r>
              <a:endParaRPr lang="ko-KR" altLang="en-US" sz="1100" b="1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7412194" y="3723878"/>
            <a:ext cx="1912334" cy="812442"/>
            <a:chOff x="1472558" y="998559"/>
            <a:chExt cx="4373230" cy="812442"/>
          </a:xfrm>
        </p:grpSpPr>
        <p:sp>
          <p:nvSpPr>
            <p:cNvPr id="36" name="TextBox 35"/>
            <p:cNvSpPr txBox="1"/>
            <p:nvPr/>
          </p:nvSpPr>
          <p:spPr>
            <a:xfrm>
              <a:off x="1472558" y="1257003"/>
              <a:ext cx="3960389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atinLnBrk="0">
                <a:defRPr/>
              </a:pPr>
              <a:r>
                <a:rPr lang="en-US" altLang="ko-KR" sz="1000" dirty="0">
                  <a:solidFill>
                    <a:schemeClr val="bg1"/>
                  </a:solidFill>
                  <a:latin typeface="Trebuchet MS" panose="020B0603020202020204" pitchFamily="34" charset="0"/>
                  <a:cs typeface="Arial" pitchFamily="34" charset="0"/>
                </a:rPr>
                <a:t>Provides platform for parents to keep track of their child’s performance</a:t>
              </a:r>
              <a:endParaRPr lang="en-JM" altLang="ko-KR" sz="1000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1472558" y="998559"/>
              <a:ext cx="437323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b="1" dirty="0">
                  <a:solidFill>
                    <a:schemeClr val="bg1"/>
                  </a:solidFill>
                  <a:latin typeface="Trebuchet MS" panose="020B0603020202020204" pitchFamily="34" charset="0"/>
                  <a:cs typeface="Arial" pitchFamily="34" charset="0"/>
                </a:rPr>
                <a:t>Involvement of Parents</a:t>
              </a:r>
              <a:endParaRPr lang="ko-KR" altLang="en-US" sz="1100" b="1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sp>
        <p:nvSpPr>
          <p:cNvPr id="42" name="Oval 41"/>
          <p:cNvSpPr/>
          <p:nvPr/>
        </p:nvSpPr>
        <p:spPr>
          <a:xfrm>
            <a:off x="4006056" y="1758559"/>
            <a:ext cx="864096" cy="86409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43" name="Donut 24"/>
          <p:cNvSpPr/>
          <p:nvPr/>
        </p:nvSpPr>
        <p:spPr>
          <a:xfrm>
            <a:off x="4242130" y="1993038"/>
            <a:ext cx="391947" cy="395137"/>
          </a:xfrm>
          <a:custGeom>
            <a:avLst/>
            <a:gdLst/>
            <a:ahLst/>
            <a:cxnLst/>
            <a:rect l="l" t="t" r="r" b="b"/>
            <a:pathLst>
              <a:path w="3208412" h="3234532">
                <a:moveTo>
                  <a:pt x="1561445" y="1065858"/>
                </a:moveTo>
                <a:cubicBezTo>
                  <a:pt x="1654998" y="1065858"/>
                  <a:pt x="1743610" y="1087015"/>
                  <a:pt x="1821879" y="1126644"/>
                </a:cubicBezTo>
                <a:lnTo>
                  <a:pt x="1611352" y="1337172"/>
                </a:lnTo>
                <a:cubicBezTo>
                  <a:pt x="1595200" y="1333388"/>
                  <a:pt x="1578468" y="1332141"/>
                  <a:pt x="1561445" y="1332141"/>
                </a:cubicBezTo>
                <a:cubicBezTo>
                  <a:pt x="1373145" y="1332141"/>
                  <a:pt x="1220499" y="1484787"/>
                  <a:pt x="1220499" y="1673087"/>
                </a:cubicBezTo>
                <a:cubicBezTo>
                  <a:pt x="1220499" y="1861387"/>
                  <a:pt x="1373145" y="2014033"/>
                  <a:pt x="1561445" y="2014033"/>
                </a:cubicBezTo>
                <a:cubicBezTo>
                  <a:pt x="1749745" y="2014033"/>
                  <a:pt x="1902391" y="1861387"/>
                  <a:pt x="1902391" y="1673087"/>
                </a:cubicBezTo>
                <a:cubicBezTo>
                  <a:pt x="1902391" y="1643675"/>
                  <a:pt x="1898667" y="1615133"/>
                  <a:pt x="1890450" y="1588219"/>
                </a:cubicBezTo>
                <a:lnTo>
                  <a:pt x="2093156" y="1385512"/>
                </a:lnTo>
                <a:cubicBezTo>
                  <a:pt x="2142229" y="1470075"/>
                  <a:pt x="2168674" y="1568493"/>
                  <a:pt x="2168674" y="1673087"/>
                </a:cubicBezTo>
                <a:cubicBezTo>
                  <a:pt x="2168674" y="2008450"/>
                  <a:pt x="1896808" y="2280316"/>
                  <a:pt x="1561445" y="2280316"/>
                </a:cubicBezTo>
                <a:cubicBezTo>
                  <a:pt x="1226082" y="2280316"/>
                  <a:pt x="954217" y="2008450"/>
                  <a:pt x="954217" y="1673087"/>
                </a:cubicBezTo>
                <a:cubicBezTo>
                  <a:pt x="954217" y="1337724"/>
                  <a:pt x="1226082" y="1065858"/>
                  <a:pt x="1561445" y="1065858"/>
                </a:cubicBezTo>
                <a:close/>
                <a:moveTo>
                  <a:pt x="1561445" y="580076"/>
                </a:moveTo>
                <a:cubicBezTo>
                  <a:pt x="1790175" y="580076"/>
                  <a:pt x="2002494" y="650333"/>
                  <a:pt x="2177834" y="770690"/>
                </a:cubicBezTo>
                <a:lnTo>
                  <a:pt x="1968030" y="980494"/>
                </a:lnTo>
                <a:cubicBezTo>
                  <a:pt x="1849962" y="907198"/>
                  <a:pt x="1710422" y="866794"/>
                  <a:pt x="1561445" y="866794"/>
                </a:cubicBezTo>
                <a:cubicBezTo>
                  <a:pt x="1116142" y="866794"/>
                  <a:pt x="755153" y="1227784"/>
                  <a:pt x="755153" y="1673087"/>
                </a:cubicBezTo>
                <a:cubicBezTo>
                  <a:pt x="755153" y="2118390"/>
                  <a:pt x="1116142" y="2479380"/>
                  <a:pt x="1561445" y="2479380"/>
                </a:cubicBezTo>
                <a:cubicBezTo>
                  <a:pt x="2006748" y="2479380"/>
                  <a:pt x="2367738" y="2118390"/>
                  <a:pt x="2367738" y="1673087"/>
                </a:cubicBezTo>
                <a:cubicBezTo>
                  <a:pt x="2367738" y="1513043"/>
                  <a:pt x="2321108" y="1363890"/>
                  <a:pt x="2239307" y="1239362"/>
                </a:cubicBezTo>
                <a:lnTo>
                  <a:pt x="2445928" y="1032741"/>
                </a:lnTo>
                <a:cubicBezTo>
                  <a:pt x="2577451" y="1212149"/>
                  <a:pt x="2654457" y="1433625"/>
                  <a:pt x="2654457" y="1673087"/>
                </a:cubicBezTo>
                <a:cubicBezTo>
                  <a:pt x="2654457" y="2276741"/>
                  <a:pt x="2165099" y="2766099"/>
                  <a:pt x="1561445" y="2766099"/>
                </a:cubicBezTo>
                <a:cubicBezTo>
                  <a:pt x="957792" y="2766099"/>
                  <a:pt x="468434" y="2276741"/>
                  <a:pt x="468434" y="1673087"/>
                </a:cubicBezTo>
                <a:cubicBezTo>
                  <a:pt x="468434" y="1069433"/>
                  <a:pt x="957792" y="580076"/>
                  <a:pt x="1561445" y="580076"/>
                </a:cubicBezTo>
                <a:close/>
                <a:moveTo>
                  <a:pt x="1561445" y="111642"/>
                </a:moveTo>
                <a:cubicBezTo>
                  <a:pt x="1890473" y="111642"/>
                  <a:pt x="2195731" y="213411"/>
                  <a:pt x="2447076" y="387744"/>
                </a:cubicBezTo>
                <a:lnTo>
                  <a:pt x="2453780" y="494744"/>
                </a:lnTo>
                <a:lnTo>
                  <a:pt x="2309436" y="639088"/>
                </a:lnTo>
                <a:cubicBezTo>
                  <a:pt x="2099826" y="485554"/>
                  <a:pt x="1841132" y="395669"/>
                  <a:pt x="1561445" y="395669"/>
                </a:cubicBezTo>
                <a:cubicBezTo>
                  <a:pt x="855947" y="395669"/>
                  <a:pt x="284027" y="967589"/>
                  <a:pt x="284027" y="1673087"/>
                </a:cubicBezTo>
                <a:cubicBezTo>
                  <a:pt x="284027" y="2378585"/>
                  <a:pt x="855947" y="2950505"/>
                  <a:pt x="1561445" y="2950505"/>
                </a:cubicBezTo>
                <a:cubicBezTo>
                  <a:pt x="2266943" y="2950505"/>
                  <a:pt x="2838863" y="2378585"/>
                  <a:pt x="2838863" y="1673087"/>
                </a:cubicBezTo>
                <a:cubicBezTo>
                  <a:pt x="2838863" y="1382650"/>
                  <a:pt x="2741936" y="1114852"/>
                  <a:pt x="2577529" y="901139"/>
                </a:cubicBezTo>
                <a:lnTo>
                  <a:pt x="2706681" y="771988"/>
                </a:lnTo>
                <a:lnTo>
                  <a:pt x="2841540" y="780437"/>
                </a:lnTo>
                <a:cubicBezTo>
                  <a:pt x="3019168" y="1032973"/>
                  <a:pt x="3122890" y="1340917"/>
                  <a:pt x="3122890" y="1673087"/>
                </a:cubicBezTo>
                <a:cubicBezTo>
                  <a:pt x="3122890" y="2535449"/>
                  <a:pt x="2423807" y="3234532"/>
                  <a:pt x="1561445" y="3234532"/>
                </a:cubicBezTo>
                <a:cubicBezTo>
                  <a:pt x="699083" y="3234532"/>
                  <a:pt x="0" y="2535449"/>
                  <a:pt x="0" y="1673087"/>
                </a:cubicBezTo>
                <a:cubicBezTo>
                  <a:pt x="0" y="810725"/>
                  <a:pt x="699083" y="111642"/>
                  <a:pt x="1561445" y="111642"/>
                </a:cubicBezTo>
                <a:close/>
                <a:moveTo>
                  <a:pt x="2909110" y="0"/>
                </a:moveTo>
                <a:lnTo>
                  <a:pt x="2926757" y="281655"/>
                </a:lnTo>
                <a:lnTo>
                  <a:pt x="3208412" y="299301"/>
                </a:lnTo>
                <a:lnTo>
                  <a:pt x="2863230" y="644483"/>
                </a:lnTo>
                <a:lnTo>
                  <a:pt x="2685547" y="633351"/>
                </a:lnTo>
                <a:lnTo>
                  <a:pt x="1718098" y="1600799"/>
                </a:lnTo>
                <a:cubicBezTo>
                  <a:pt x="1729236" y="1622491"/>
                  <a:pt x="1734939" y="1647123"/>
                  <a:pt x="1734939" y="1673087"/>
                </a:cubicBezTo>
                <a:cubicBezTo>
                  <a:pt x="1734939" y="1768905"/>
                  <a:pt x="1657263" y="1846581"/>
                  <a:pt x="1561445" y="1846581"/>
                </a:cubicBezTo>
                <a:cubicBezTo>
                  <a:pt x="1465627" y="1846581"/>
                  <a:pt x="1387951" y="1768905"/>
                  <a:pt x="1387951" y="1673087"/>
                </a:cubicBezTo>
                <a:cubicBezTo>
                  <a:pt x="1387951" y="1577269"/>
                  <a:pt x="1465627" y="1499593"/>
                  <a:pt x="1561445" y="1499593"/>
                </a:cubicBezTo>
                <a:lnTo>
                  <a:pt x="1591006" y="1505561"/>
                </a:lnTo>
                <a:lnTo>
                  <a:pt x="2574981" y="521587"/>
                </a:lnTo>
                <a:lnTo>
                  <a:pt x="2563928" y="34518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Trebuchet MS" panose="020B0603020202020204" pitchFamily="34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3193562" y="2839032"/>
            <a:ext cx="25305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rPr>
              <a:t>Your Text Here</a:t>
            </a:r>
            <a:endParaRPr lang="ko-KR" altLang="en-US" sz="1600" b="1" dirty="0">
              <a:solidFill>
                <a:schemeClr val="bg1"/>
              </a:solidFill>
              <a:latin typeface="Trebuchet MS" panose="020B0603020202020204" pitchFamily="34" charset="0"/>
              <a:cs typeface="Arial" pitchFamily="34" charset="0"/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61024B00-53E7-4978-B590-7AEFCAEFC7C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3894" y="3869955"/>
            <a:ext cx="422176" cy="422176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75641808-DD89-41B0-B9E9-740EF38CD68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86389" y="3875619"/>
            <a:ext cx="410847" cy="410847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8FC82352-52D3-43E0-B0D0-FE5FFAC1776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752482" y="3875764"/>
            <a:ext cx="422176" cy="422176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5E24F7D3-ED5C-48BB-9541-68EF4DDDF3A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9719" y="1437650"/>
            <a:ext cx="2782294" cy="1764144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id="{2CAA754A-3162-4E63-8E69-1E48D6D93D25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833309" y="3844428"/>
            <a:ext cx="469210" cy="469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2083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latin typeface="Trebuchet MS" panose="020B0603020202020204" pitchFamily="34" charset="0"/>
              </a:rPr>
              <a:t>User Testing</a:t>
            </a:r>
            <a:endParaRPr lang="ko-KR" altLang="en-US" dirty="0">
              <a:latin typeface="Trebuchet MS" panose="020B0603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latin typeface="Trebuchet MS" panose="020B0603020202020204" pitchFamily="34" charset="0"/>
              </a:rPr>
              <a:t>With Stepping Stones Learning Centre</a:t>
            </a:r>
          </a:p>
        </p:txBody>
      </p:sp>
      <p:sp>
        <p:nvSpPr>
          <p:cNvPr id="5" name="Oval 4"/>
          <p:cNvSpPr/>
          <p:nvPr/>
        </p:nvSpPr>
        <p:spPr>
          <a:xfrm>
            <a:off x="3484565" y="2114550"/>
            <a:ext cx="914400" cy="914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4" name="Rectangle 16"/>
          <p:cNvSpPr/>
          <p:nvPr/>
        </p:nvSpPr>
        <p:spPr>
          <a:xfrm rot="2700000">
            <a:off x="3750518" y="2228880"/>
            <a:ext cx="382495" cy="685741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51144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3"/>
                </a:solidFill>
                <a:latin typeface="Trebuchet MS" panose="020B0603020202020204" pitchFamily="34" charset="0"/>
              </a:rPr>
              <a:t>User Testing Plan</a:t>
            </a:r>
            <a:endParaRPr lang="ko-KR" altLang="en-US" dirty="0">
              <a:solidFill>
                <a:schemeClr val="accent3"/>
              </a:solidFill>
              <a:latin typeface="Trebuchet MS" panose="020B0603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latin typeface="Trebuchet MS" panose="020B0603020202020204" pitchFamily="34" charset="0"/>
              </a:rPr>
              <a:t>Presenting our product to our client for the first time!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5894022" y="2450240"/>
            <a:ext cx="1288432" cy="1080120"/>
          </a:xfrm>
          <a:custGeom>
            <a:avLst/>
            <a:gdLst/>
            <a:ahLst/>
            <a:cxnLst/>
            <a:rect l="l" t="t" r="r" b="b"/>
            <a:pathLst>
              <a:path w="2478725" h="2077967">
                <a:moveTo>
                  <a:pt x="2478725" y="1659755"/>
                </a:moveTo>
                <a:lnTo>
                  <a:pt x="2478725" y="1670652"/>
                </a:lnTo>
                <a:lnTo>
                  <a:pt x="2469117" y="1670652"/>
                </a:lnTo>
                <a:cubicBezTo>
                  <a:pt x="2473080" y="1667608"/>
                  <a:pt x="2475945" y="1663714"/>
                  <a:pt x="2478725" y="1659755"/>
                </a:cubicBezTo>
                <a:close/>
                <a:moveTo>
                  <a:pt x="330916" y="0"/>
                </a:moveTo>
                <a:lnTo>
                  <a:pt x="2117356" y="0"/>
                </a:lnTo>
                <a:cubicBezTo>
                  <a:pt x="2300116" y="0"/>
                  <a:pt x="2448272" y="148156"/>
                  <a:pt x="2448272" y="330916"/>
                </a:cubicBezTo>
                <a:lnTo>
                  <a:pt x="2448272" y="1382518"/>
                </a:lnTo>
                <a:cubicBezTo>
                  <a:pt x="2448272" y="1565278"/>
                  <a:pt x="2300116" y="1713434"/>
                  <a:pt x="2117356" y="1713434"/>
                </a:cubicBezTo>
                <a:lnTo>
                  <a:pt x="1294529" y="1713434"/>
                </a:lnTo>
                <a:cubicBezTo>
                  <a:pt x="916525" y="1962656"/>
                  <a:pt x="764520" y="2007378"/>
                  <a:pt x="138599" y="2077967"/>
                </a:cubicBezTo>
                <a:cubicBezTo>
                  <a:pt x="503798" y="1878758"/>
                  <a:pt x="544190" y="1899957"/>
                  <a:pt x="711670" y="1713434"/>
                </a:cubicBezTo>
                <a:lnTo>
                  <a:pt x="330916" y="1713434"/>
                </a:lnTo>
                <a:cubicBezTo>
                  <a:pt x="148156" y="1713434"/>
                  <a:pt x="0" y="1565278"/>
                  <a:pt x="0" y="1382518"/>
                </a:cubicBezTo>
                <a:lnTo>
                  <a:pt x="0" y="330916"/>
                </a:lnTo>
                <a:cubicBezTo>
                  <a:pt x="0" y="148156"/>
                  <a:pt x="148156" y="0"/>
                  <a:pt x="330916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12" name="Rounded Rectangle 10"/>
          <p:cNvSpPr/>
          <p:nvPr/>
        </p:nvSpPr>
        <p:spPr>
          <a:xfrm>
            <a:off x="4843727" y="1334651"/>
            <a:ext cx="952409" cy="798425"/>
          </a:xfrm>
          <a:custGeom>
            <a:avLst/>
            <a:gdLst/>
            <a:ahLst/>
            <a:cxnLst/>
            <a:rect l="l" t="t" r="r" b="b"/>
            <a:pathLst>
              <a:path w="2478725" h="2077967">
                <a:moveTo>
                  <a:pt x="2478725" y="1659755"/>
                </a:moveTo>
                <a:lnTo>
                  <a:pt x="2478725" y="1670652"/>
                </a:lnTo>
                <a:lnTo>
                  <a:pt x="2469117" y="1670652"/>
                </a:lnTo>
                <a:cubicBezTo>
                  <a:pt x="2473080" y="1667608"/>
                  <a:pt x="2475945" y="1663714"/>
                  <a:pt x="2478725" y="1659755"/>
                </a:cubicBezTo>
                <a:close/>
                <a:moveTo>
                  <a:pt x="330916" y="0"/>
                </a:moveTo>
                <a:lnTo>
                  <a:pt x="2117356" y="0"/>
                </a:lnTo>
                <a:cubicBezTo>
                  <a:pt x="2300116" y="0"/>
                  <a:pt x="2448272" y="148156"/>
                  <a:pt x="2448272" y="330916"/>
                </a:cubicBezTo>
                <a:lnTo>
                  <a:pt x="2448272" y="1382518"/>
                </a:lnTo>
                <a:cubicBezTo>
                  <a:pt x="2448272" y="1565278"/>
                  <a:pt x="2300116" y="1713434"/>
                  <a:pt x="2117356" y="1713434"/>
                </a:cubicBezTo>
                <a:lnTo>
                  <a:pt x="1294529" y="1713434"/>
                </a:lnTo>
                <a:cubicBezTo>
                  <a:pt x="916525" y="1962656"/>
                  <a:pt x="764520" y="2007378"/>
                  <a:pt x="138599" y="2077967"/>
                </a:cubicBezTo>
                <a:cubicBezTo>
                  <a:pt x="503798" y="1878758"/>
                  <a:pt x="544190" y="1899957"/>
                  <a:pt x="711670" y="1713434"/>
                </a:cubicBezTo>
                <a:lnTo>
                  <a:pt x="330916" y="1713434"/>
                </a:lnTo>
                <a:cubicBezTo>
                  <a:pt x="148156" y="1713434"/>
                  <a:pt x="0" y="1565278"/>
                  <a:pt x="0" y="1382518"/>
                </a:cubicBezTo>
                <a:lnTo>
                  <a:pt x="0" y="330916"/>
                </a:lnTo>
                <a:cubicBezTo>
                  <a:pt x="0" y="148156"/>
                  <a:pt x="148156" y="0"/>
                  <a:pt x="33091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13" name="Rounded Rectangle 10"/>
          <p:cNvSpPr/>
          <p:nvPr/>
        </p:nvSpPr>
        <p:spPr>
          <a:xfrm flipH="1">
            <a:off x="1921042" y="2450240"/>
            <a:ext cx="1288432" cy="1080120"/>
          </a:xfrm>
          <a:custGeom>
            <a:avLst/>
            <a:gdLst/>
            <a:ahLst/>
            <a:cxnLst/>
            <a:rect l="l" t="t" r="r" b="b"/>
            <a:pathLst>
              <a:path w="2478725" h="2077967">
                <a:moveTo>
                  <a:pt x="2478725" y="1659755"/>
                </a:moveTo>
                <a:lnTo>
                  <a:pt x="2478725" y="1670652"/>
                </a:lnTo>
                <a:lnTo>
                  <a:pt x="2469117" y="1670652"/>
                </a:lnTo>
                <a:cubicBezTo>
                  <a:pt x="2473080" y="1667608"/>
                  <a:pt x="2475945" y="1663714"/>
                  <a:pt x="2478725" y="1659755"/>
                </a:cubicBezTo>
                <a:close/>
                <a:moveTo>
                  <a:pt x="330916" y="0"/>
                </a:moveTo>
                <a:lnTo>
                  <a:pt x="2117356" y="0"/>
                </a:lnTo>
                <a:cubicBezTo>
                  <a:pt x="2300116" y="0"/>
                  <a:pt x="2448272" y="148156"/>
                  <a:pt x="2448272" y="330916"/>
                </a:cubicBezTo>
                <a:lnTo>
                  <a:pt x="2448272" y="1382518"/>
                </a:lnTo>
                <a:cubicBezTo>
                  <a:pt x="2448272" y="1565278"/>
                  <a:pt x="2300116" y="1713434"/>
                  <a:pt x="2117356" y="1713434"/>
                </a:cubicBezTo>
                <a:lnTo>
                  <a:pt x="1294529" y="1713434"/>
                </a:lnTo>
                <a:cubicBezTo>
                  <a:pt x="916525" y="1962656"/>
                  <a:pt x="764520" y="2007378"/>
                  <a:pt x="138599" y="2077967"/>
                </a:cubicBezTo>
                <a:cubicBezTo>
                  <a:pt x="503798" y="1878758"/>
                  <a:pt x="544190" y="1899957"/>
                  <a:pt x="711670" y="1713434"/>
                </a:cubicBezTo>
                <a:lnTo>
                  <a:pt x="330916" y="1713434"/>
                </a:lnTo>
                <a:cubicBezTo>
                  <a:pt x="148156" y="1713434"/>
                  <a:pt x="0" y="1565278"/>
                  <a:pt x="0" y="1382518"/>
                </a:cubicBezTo>
                <a:lnTo>
                  <a:pt x="0" y="330916"/>
                </a:lnTo>
                <a:cubicBezTo>
                  <a:pt x="0" y="148156"/>
                  <a:pt x="148156" y="0"/>
                  <a:pt x="33091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14" name="Rounded Rectangle 10"/>
          <p:cNvSpPr/>
          <p:nvPr/>
        </p:nvSpPr>
        <p:spPr>
          <a:xfrm flipH="1">
            <a:off x="3275856" y="1334651"/>
            <a:ext cx="952409" cy="798425"/>
          </a:xfrm>
          <a:custGeom>
            <a:avLst/>
            <a:gdLst/>
            <a:ahLst/>
            <a:cxnLst/>
            <a:rect l="l" t="t" r="r" b="b"/>
            <a:pathLst>
              <a:path w="2478725" h="2077967">
                <a:moveTo>
                  <a:pt x="2478725" y="1659755"/>
                </a:moveTo>
                <a:lnTo>
                  <a:pt x="2478725" y="1670652"/>
                </a:lnTo>
                <a:lnTo>
                  <a:pt x="2469117" y="1670652"/>
                </a:lnTo>
                <a:cubicBezTo>
                  <a:pt x="2473080" y="1667608"/>
                  <a:pt x="2475945" y="1663714"/>
                  <a:pt x="2478725" y="1659755"/>
                </a:cubicBezTo>
                <a:close/>
                <a:moveTo>
                  <a:pt x="330916" y="0"/>
                </a:moveTo>
                <a:lnTo>
                  <a:pt x="2117356" y="0"/>
                </a:lnTo>
                <a:cubicBezTo>
                  <a:pt x="2300116" y="0"/>
                  <a:pt x="2448272" y="148156"/>
                  <a:pt x="2448272" y="330916"/>
                </a:cubicBezTo>
                <a:lnTo>
                  <a:pt x="2448272" y="1382518"/>
                </a:lnTo>
                <a:cubicBezTo>
                  <a:pt x="2448272" y="1565278"/>
                  <a:pt x="2300116" y="1713434"/>
                  <a:pt x="2117356" y="1713434"/>
                </a:cubicBezTo>
                <a:lnTo>
                  <a:pt x="1294529" y="1713434"/>
                </a:lnTo>
                <a:cubicBezTo>
                  <a:pt x="916525" y="1962656"/>
                  <a:pt x="764520" y="2007378"/>
                  <a:pt x="138599" y="2077967"/>
                </a:cubicBezTo>
                <a:cubicBezTo>
                  <a:pt x="503798" y="1878758"/>
                  <a:pt x="544190" y="1899957"/>
                  <a:pt x="711670" y="1713434"/>
                </a:cubicBezTo>
                <a:lnTo>
                  <a:pt x="330916" y="1713434"/>
                </a:lnTo>
                <a:cubicBezTo>
                  <a:pt x="148156" y="1713434"/>
                  <a:pt x="0" y="1565278"/>
                  <a:pt x="0" y="1382518"/>
                </a:cubicBezTo>
                <a:lnTo>
                  <a:pt x="0" y="330916"/>
                </a:lnTo>
                <a:cubicBezTo>
                  <a:pt x="0" y="148156"/>
                  <a:pt x="148156" y="0"/>
                  <a:pt x="33091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611561" y="1211764"/>
            <a:ext cx="2446274" cy="1252954"/>
            <a:chOff x="6888776" y="2084114"/>
            <a:chExt cx="1649930" cy="1252954"/>
          </a:xfrm>
        </p:grpSpPr>
        <p:sp>
          <p:nvSpPr>
            <p:cNvPr id="20" name="TextBox 19"/>
            <p:cNvSpPr txBox="1"/>
            <p:nvPr/>
          </p:nvSpPr>
          <p:spPr>
            <a:xfrm>
              <a:off x="6888776" y="2321405"/>
              <a:ext cx="164993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latin typeface="Trebuchet MS" panose="020B0603020202020204" pitchFamily="34" charset="0"/>
                  <a:cs typeface="Arial" pitchFamily="34" charset="0"/>
                </a:rPr>
                <a:t>Stepping Stones Learning Centre</a:t>
              </a:r>
            </a:p>
            <a:p>
              <a:pPr algn="r"/>
              <a:r>
                <a:rPr lang="en-US" altLang="ko-KR" sz="1200" dirty="0">
                  <a:latin typeface="Trebuchet MS" panose="020B0603020202020204" pitchFamily="34" charset="0"/>
                  <a:cs typeface="Arial" pitchFamily="34" charset="0"/>
                </a:rPr>
                <a:t>Bukit Panjang Branch</a:t>
              </a:r>
            </a:p>
            <a:p>
              <a:pPr algn="r"/>
              <a:r>
                <a:rPr lang="en-SG" sz="1200" dirty="0" err="1">
                  <a:latin typeface="Trebuchet MS" panose="020B0603020202020204" pitchFamily="34" charset="0"/>
                </a:rPr>
                <a:t>Blk</a:t>
              </a:r>
              <a:r>
                <a:rPr lang="en-SG" sz="1200" dirty="0">
                  <a:latin typeface="Trebuchet MS" panose="020B0603020202020204" pitchFamily="34" charset="0"/>
                </a:rPr>
                <a:t> 258 Bukit Panjang Ring Road</a:t>
              </a:r>
              <a:br>
                <a:rPr lang="en-SG" sz="1200" dirty="0">
                  <a:latin typeface="Trebuchet MS" panose="020B0603020202020204" pitchFamily="34" charset="0"/>
                </a:rPr>
              </a:br>
              <a:r>
                <a:rPr lang="en-SG" sz="1200" dirty="0">
                  <a:latin typeface="Trebuchet MS" panose="020B0603020202020204" pitchFamily="34" charset="0"/>
                </a:rPr>
                <a:t>#01-52</a:t>
              </a:r>
              <a:br>
                <a:rPr lang="en-SG" sz="1200" dirty="0">
                  <a:latin typeface="Trebuchet MS" panose="020B0603020202020204" pitchFamily="34" charset="0"/>
                </a:rPr>
              </a:br>
              <a:r>
                <a:rPr lang="en-SG" sz="1200" dirty="0">
                  <a:latin typeface="Trebuchet MS" panose="020B0603020202020204" pitchFamily="34" charset="0"/>
                </a:rPr>
                <a:t>Singapore 670258</a:t>
              </a:r>
              <a:endParaRPr lang="ko-KR" altLang="en-US" sz="1200" dirty="0"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7083044" y="2084114"/>
              <a:ext cx="145566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accent1"/>
                  </a:solidFill>
                  <a:latin typeface="Trebuchet MS" panose="020B0603020202020204" pitchFamily="34" charset="0"/>
                  <a:cs typeface="Arial" pitchFamily="34" charset="0"/>
                </a:rPr>
                <a:t>Location</a:t>
              </a:r>
              <a:endParaRPr lang="ko-KR" altLang="en-US" sz="1200" b="1" dirty="0">
                <a:solidFill>
                  <a:schemeClr val="accent1"/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6256872" y="3446635"/>
            <a:ext cx="2887128" cy="1119029"/>
            <a:chOff x="5593168" y="2537429"/>
            <a:chExt cx="1455662" cy="1119029"/>
          </a:xfrm>
        </p:grpSpPr>
        <p:sp>
          <p:nvSpPr>
            <p:cNvPr id="23" name="TextBox 22"/>
            <p:cNvSpPr txBox="1"/>
            <p:nvPr/>
          </p:nvSpPr>
          <p:spPr>
            <a:xfrm>
              <a:off x="5599064" y="2825461"/>
              <a:ext cx="144976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ü"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Gather feedback regarding UI Design &amp; Navigation Flow</a:t>
              </a:r>
            </a:p>
            <a:p>
              <a:pPr marL="171450" indent="-171450">
                <a:buFont typeface="Wingdings" panose="05000000000000000000" pitchFamily="2" charset="2"/>
                <a:buChar char="ü"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Gauge user’s comfortability with UI</a:t>
              </a:r>
            </a:p>
            <a:p>
              <a:pPr marL="171450" indent="-171450">
                <a:buFont typeface="Wingdings" panose="05000000000000000000" pitchFamily="2" charset="2"/>
                <a:buChar char="ü"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Improve Portal based on feedbacks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5593168" y="2537429"/>
              <a:ext cx="145566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3"/>
                  </a:solidFill>
                  <a:latin typeface="Trebuchet MS" panose="020B0603020202020204" pitchFamily="34" charset="0"/>
                  <a:cs typeface="Arial" pitchFamily="34" charset="0"/>
                </a:rPr>
                <a:t>Objectives</a:t>
              </a:r>
              <a:endParaRPr lang="ko-KR" altLang="en-US" sz="1200" b="1" dirty="0">
                <a:solidFill>
                  <a:schemeClr val="accent3"/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545280" y="3435846"/>
            <a:ext cx="2162404" cy="756304"/>
            <a:chOff x="2190867" y="1423766"/>
            <a:chExt cx="1455662" cy="756304"/>
          </a:xfrm>
        </p:grpSpPr>
        <p:sp>
          <p:nvSpPr>
            <p:cNvPr id="26" name="TextBox 25"/>
            <p:cNvSpPr txBox="1"/>
            <p:nvPr/>
          </p:nvSpPr>
          <p:spPr>
            <a:xfrm>
              <a:off x="2196763" y="1718405"/>
              <a:ext cx="144976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28 July 2018, Saturday</a:t>
              </a:r>
            </a:p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2:30 pm – 3:30pm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2190867" y="1423766"/>
              <a:ext cx="145566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accent4"/>
                  </a:solidFill>
                  <a:latin typeface="Trebuchet MS" panose="020B0603020202020204" pitchFamily="34" charset="0"/>
                  <a:cs typeface="Arial" pitchFamily="34" charset="0"/>
                </a:rPr>
                <a:t>Time</a:t>
              </a:r>
              <a:endParaRPr lang="ko-KR" altLang="en-US" sz="1200" b="1" dirty="0">
                <a:solidFill>
                  <a:schemeClr val="accent4"/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5894022" y="1266386"/>
            <a:ext cx="2232248" cy="756304"/>
            <a:chOff x="683645" y="1927822"/>
            <a:chExt cx="1455662" cy="756304"/>
          </a:xfrm>
        </p:grpSpPr>
        <p:sp>
          <p:nvSpPr>
            <p:cNvPr id="29" name="TextBox 28"/>
            <p:cNvSpPr txBox="1"/>
            <p:nvPr/>
          </p:nvSpPr>
          <p:spPr>
            <a:xfrm>
              <a:off x="689541" y="2222461"/>
              <a:ext cx="144976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2</a:t>
              </a:r>
            </a:p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Adam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&amp;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Ben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683645" y="1927822"/>
              <a:ext cx="145566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2"/>
                  </a:solidFill>
                  <a:latin typeface="Trebuchet MS" panose="020B0603020202020204" pitchFamily="34" charset="0"/>
                  <a:cs typeface="Arial" pitchFamily="34" charset="0"/>
                </a:rPr>
                <a:t>Number of Participants</a:t>
              </a:r>
              <a:endParaRPr lang="ko-KR" altLang="en-US" sz="1200" b="1" dirty="0">
                <a:solidFill>
                  <a:schemeClr val="accent2"/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pic>
        <p:nvPicPr>
          <p:cNvPr id="10" name="Graphic 9">
            <a:extLst>
              <a:ext uri="{FF2B5EF4-FFF2-40B4-BE49-F238E27FC236}">
                <a16:creationId xmlns:a16="http://schemas.microsoft.com/office/drawing/2014/main" id="{D4DB8346-AE3F-4A64-A155-7A5E9E0EB35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53085" y="2562202"/>
            <a:ext cx="624346" cy="624346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8A408F91-579A-49FF-8EAE-CEDC0D148AF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15588" y="1429424"/>
            <a:ext cx="472943" cy="472943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id="{C4B19350-861C-4DDE-8D0D-EBEE150FA6A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062102" y="1386709"/>
            <a:ext cx="515658" cy="515658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2219F6ED-2409-4928-B5EA-3DF64AC57A5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251196" y="2609048"/>
            <a:ext cx="574083" cy="574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7901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>
                <a:latin typeface="Trebuchet MS" panose="020B0603020202020204" pitchFamily="34" charset="0"/>
              </a:rPr>
              <a:t>User Testing</a:t>
            </a:r>
            <a:endParaRPr lang="ko-KR" altLang="en-US" b="1" dirty="0">
              <a:latin typeface="Trebuchet MS" panose="020B0603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latin typeface="Trebuchet MS" panose="020B0603020202020204" pitchFamily="34" charset="0"/>
              </a:rPr>
              <a:t>Overall Comments</a:t>
            </a:r>
          </a:p>
        </p:txBody>
      </p:sp>
      <p:grpSp>
        <p:nvGrpSpPr>
          <p:cNvPr id="40" name="그룹 1">
            <a:extLst>
              <a:ext uri="{FF2B5EF4-FFF2-40B4-BE49-F238E27FC236}">
                <a16:creationId xmlns:a16="http://schemas.microsoft.com/office/drawing/2014/main" id="{E2B3C085-FBC7-45A5-AE0F-57DD6AE0675F}"/>
              </a:ext>
            </a:extLst>
          </p:cNvPr>
          <p:cNvGrpSpPr/>
          <p:nvPr/>
        </p:nvGrpSpPr>
        <p:grpSpPr>
          <a:xfrm>
            <a:off x="395536" y="1275606"/>
            <a:ext cx="6480720" cy="1368152"/>
            <a:chOff x="1187624" y="3147814"/>
            <a:chExt cx="6480720" cy="1368152"/>
          </a:xfrm>
        </p:grpSpPr>
        <p:sp>
          <p:nvSpPr>
            <p:cNvPr id="41" name="Round Same Side Corner Rectangle 6">
              <a:extLst>
                <a:ext uri="{FF2B5EF4-FFF2-40B4-BE49-F238E27FC236}">
                  <a16:creationId xmlns:a16="http://schemas.microsoft.com/office/drawing/2014/main" id="{F4014894-DC69-4CEE-9F45-9306AA02D237}"/>
                </a:ext>
              </a:extLst>
            </p:cNvPr>
            <p:cNvSpPr/>
            <p:nvPr/>
          </p:nvSpPr>
          <p:spPr>
            <a:xfrm rot="5400000">
              <a:off x="4266037" y="1059583"/>
              <a:ext cx="1259997" cy="5544616"/>
            </a:xfrm>
            <a:prstGeom prst="round2SameRect">
              <a:avLst>
                <a:gd name="adj1" fmla="val 15768"/>
                <a:gd name="adj2" fmla="val 0"/>
              </a:avLst>
            </a:prstGeom>
            <a:solidFill>
              <a:schemeClr val="accent3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DD2484A5-4A20-4F98-A9E0-4FFFB1E03B17}"/>
                </a:ext>
              </a:extLst>
            </p:cNvPr>
            <p:cNvSpPr/>
            <p:nvPr/>
          </p:nvSpPr>
          <p:spPr>
            <a:xfrm>
              <a:off x="1187624" y="3147814"/>
              <a:ext cx="1368152" cy="1368152"/>
            </a:xfrm>
            <a:prstGeom prst="ellipse">
              <a:avLst/>
            </a:prstGeom>
            <a:solidFill>
              <a:schemeClr val="accent3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3" name="그룹 1">
            <a:extLst>
              <a:ext uri="{FF2B5EF4-FFF2-40B4-BE49-F238E27FC236}">
                <a16:creationId xmlns:a16="http://schemas.microsoft.com/office/drawing/2014/main" id="{F50F2A99-E907-4E14-A56C-393A421A6C44}"/>
              </a:ext>
            </a:extLst>
          </p:cNvPr>
          <p:cNvGrpSpPr/>
          <p:nvPr/>
        </p:nvGrpSpPr>
        <p:grpSpPr>
          <a:xfrm>
            <a:off x="2555776" y="3087457"/>
            <a:ext cx="6480720" cy="1368152"/>
            <a:chOff x="1187624" y="3147814"/>
            <a:chExt cx="6480720" cy="1368152"/>
          </a:xfrm>
        </p:grpSpPr>
        <p:sp>
          <p:nvSpPr>
            <p:cNvPr id="44" name="Round Same Side Corner Rectangle 6">
              <a:extLst>
                <a:ext uri="{FF2B5EF4-FFF2-40B4-BE49-F238E27FC236}">
                  <a16:creationId xmlns:a16="http://schemas.microsoft.com/office/drawing/2014/main" id="{A4517D03-C810-400A-B2EF-251B51353B04}"/>
                </a:ext>
              </a:extLst>
            </p:cNvPr>
            <p:cNvSpPr/>
            <p:nvPr/>
          </p:nvSpPr>
          <p:spPr>
            <a:xfrm rot="5400000">
              <a:off x="4266037" y="1059583"/>
              <a:ext cx="1259997" cy="5544616"/>
            </a:xfrm>
            <a:prstGeom prst="round2SameRect">
              <a:avLst>
                <a:gd name="adj1" fmla="val 15768"/>
                <a:gd name="adj2" fmla="val 0"/>
              </a:avLst>
            </a:prstGeom>
            <a:solidFill>
              <a:schemeClr val="accent3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02C79A2A-1583-46B8-A140-16BE291B5263}"/>
                </a:ext>
              </a:extLst>
            </p:cNvPr>
            <p:cNvSpPr/>
            <p:nvPr/>
          </p:nvSpPr>
          <p:spPr>
            <a:xfrm>
              <a:off x="1187624" y="3147814"/>
              <a:ext cx="1368152" cy="1368152"/>
            </a:xfrm>
            <a:prstGeom prst="ellipse">
              <a:avLst/>
            </a:prstGeom>
            <a:solidFill>
              <a:schemeClr val="accent3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6" name="Graphic 45">
            <a:extLst>
              <a:ext uri="{FF2B5EF4-FFF2-40B4-BE49-F238E27FC236}">
                <a16:creationId xmlns:a16="http://schemas.microsoft.com/office/drawing/2014/main" id="{252AC125-50B4-4868-8AA3-3C62FE48D69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3568" y="1491630"/>
            <a:ext cx="861393" cy="861393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id="{D79D8033-BC39-4445-8984-06568D73BD6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09155" y="3340836"/>
            <a:ext cx="861393" cy="861393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83A31BE1-37D1-4D9E-9E1B-20C9CB68F544}"/>
              </a:ext>
            </a:extLst>
          </p:cNvPr>
          <p:cNvSpPr txBox="1"/>
          <p:nvPr/>
        </p:nvSpPr>
        <p:spPr>
          <a:xfrm>
            <a:off x="1907704" y="1636516"/>
            <a:ext cx="46805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rebuchet MS" panose="020B0603020202020204" pitchFamily="34" charset="0"/>
              </a:rPr>
              <a:t>Prefer to have the information displayed on one page if possible</a:t>
            </a:r>
            <a:endParaRPr lang="en-SG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984A4C4-901B-4252-B235-D0A967149C9E}"/>
              </a:ext>
            </a:extLst>
          </p:cNvPr>
          <p:cNvSpPr txBox="1"/>
          <p:nvPr/>
        </p:nvSpPr>
        <p:spPr>
          <a:xfrm>
            <a:off x="4103947" y="3459075"/>
            <a:ext cx="44644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rebuchet MS" panose="020B0603020202020204" pitchFamily="34" charset="0"/>
              </a:rPr>
              <a:t>Live Validation of Form fields to increase efficiency</a:t>
            </a:r>
            <a:endParaRPr lang="en-SG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33996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>
                <a:latin typeface="Trebuchet MS" panose="020B0603020202020204" pitchFamily="34" charset="0"/>
              </a:rPr>
              <a:t>User Testing</a:t>
            </a:r>
            <a:endParaRPr lang="ko-KR" altLang="en-US" b="1" dirty="0">
              <a:latin typeface="Trebuchet MS" panose="020B0603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latin typeface="Trebuchet MS" panose="020B0603020202020204" pitchFamily="34" charset="0"/>
              </a:rPr>
              <a:t>Overall Comments</a:t>
            </a:r>
          </a:p>
        </p:txBody>
      </p:sp>
      <p:grpSp>
        <p:nvGrpSpPr>
          <p:cNvPr id="40" name="그룹 1">
            <a:extLst>
              <a:ext uri="{FF2B5EF4-FFF2-40B4-BE49-F238E27FC236}">
                <a16:creationId xmlns:a16="http://schemas.microsoft.com/office/drawing/2014/main" id="{E2B3C085-FBC7-45A5-AE0F-57DD6AE0675F}"/>
              </a:ext>
            </a:extLst>
          </p:cNvPr>
          <p:cNvGrpSpPr/>
          <p:nvPr/>
        </p:nvGrpSpPr>
        <p:grpSpPr>
          <a:xfrm>
            <a:off x="395536" y="1275606"/>
            <a:ext cx="6480720" cy="1368152"/>
            <a:chOff x="1187624" y="3147814"/>
            <a:chExt cx="6480720" cy="1368152"/>
          </a:xfrm>
        </p:grpSpPr>
        <p:sp>
          <p:nvSpPr>
            <p:cNvPr id="41" name="Round Same Side Corner Rectangle 6">
              <a:extLst>
                <a:ext uri="{FF2B5EF4-FFF2-40B4-BE49-F238E27FC236}">
                  <a16:creationId xmlns:a16="http://schemas.microsoft.com/office/drawing/2014/main" id="{F4014894-DC69-4CEE-9F45-9306AA02D237}"/>
                </a:ext>
              </a:extLst>
            </p:cNvPr>
            <p:cNvSpPr/>
            <p:nvPr/>
          </p:nvSpPr>
          <p:spPr>
            <a:xfrm rot="5400000">
              <a:off x="4266037" y="1059583"/>
              <a:ext cx="1259997" cy="5544616"/>
            </a:xfrm>
            <a:prstGeom prst="round2SameRect">
              <a:avLst>
                <a:gd name="adj1" fmla="val 15768"/>
                <a:gd name="adj2" fmla="val 0"/>
              </a:avLst>
            </a:prstGeom>
            <a:solidFill>
              <a:schemeClr val="accent3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DD2484A5-4A20-4F98-A9E0-4FFFB1E03B17}"/>
                </a:ext>
              </a:extLst>
            </p:cNvPr>
            <p:cNvSpPr/>
            <p:nvPr/>
          </p:nvSpPr>
          <p:spPr>
            <a:xfrm>
              <a:off x="1187624" y="3147814"/>
              <a:ext cx="1368152" cy="1368152"/>
            </a:xfrm>
            <a:prstGeom prst="ellipse">
              <a:avLst/>
            </a:prstGeom>
            <a:solidFill>
              <a:schemeClr val="accent3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3" name="그룹 1">
            <a:extLst>
              <a:ext uri="{FF2B5EF4-FFF2-40B4-BE49-F238E27FC236}">
                <a16:creationId xmlns:a16="http://schemas.microsoft.com/office/drawing/2014/main" id="{F50F2A99-E907-4E14-A56C-393A421A6C44}"/>
              </a:ext>
            </a:extLst>
          </p:cNvPr>
          <p:cNvGrpSpPr/>
          <p:nvPr/>
        </p:nvGrpSpPr>
        <p:grpSpPr>
          <a:xfrm>
            <a:off x="2555776" y="3087457"/>
            <a:ext cx="6480720" cy="1368152"/>
            <a:chOff x="1187624" y="3147814"/>
            <a:chExt cx="6480720" cy="1368152"/>
          </a:xfrm>
        </p:grpSpPr>
        <p:sp>
          <p:nvSpPr>
            <p:cNvPr id="44" name="Round Same Side Corner Rectangle 6">
              <a:extLst>
                <a:ext uri="{FF2B5EF4-FFF2-40B4-BE49-F238E27FC236}">
                  <a16:creationId xmlns:a16="http://schemas.microsoft.com/office/drawing/2014/main" id="{A4517D03-C810-400A-B2EF-251B51353B04}"/>
                </a:ext>
              </a:extLst>
            </p:cNvPr>
            <p:cNvSpPr/>
            <p:nvPr/>
          </p:nvSpPr>
          <p:spPr>
            <a:xfrm rot="5400000">
              <a:off x="4266037" y="1059583"/>
              <a:ext cx="1259997" cy="5544616"/>
            </a:xfrm>
            <a:prstGeom prst="round2SameRect">
              <a:avLst>
                <a:gd name="adj1" fmla="val 15768"/>
                <a:gd name="adj2" fmla="val 0"/>
              </a:avLst>
            </a:prstGeom>
            <a:solidFill>
              <a:schemeClr val="accent3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02C79A2A-1583-46B8-A140-16BE291B5263}"/>
                </a:ext>
              </a:extLst>
            </p:cNvPr>
            <p:cNvSpPr/>
            <p:nvPr/>
          </p:nvSpPr>
          <p:spPr>
            <a:xfrm>
              <a:off x="1187624" y="3147814"/>
              <a:ext cx="1368152" cy="1368152"/>
            </a:xfrm>
            <a:prstGeom prst="ellipse">
              <a:avLst/>
            </a:prstGeom>
            <a:solidFill>
              <a:schemeClr val="accent3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6" name="Graphic 45">
            <a:extLst>
              <a:ext uri="{FF2B5EF4-FFF2-40B4-BE49-F238E27FC236}">
                <a16:creationId xmlns:a16="http://schemas.microsoft.com/office/drawing/2014/main" id="{252AC125-50B4-4868-8AA3-3C62FE48D69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3568" y="1491630"/>
            <a:ext cx="861393" cy="861393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id="{D79D8033-BC39-4445-8984-06568D73BD6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09155" y="3340836"/>
            <a:ext cx="861393" cy="861393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83A31BE1-37D1-4D9E-9E1B-20C9CB68F544}"/>
              </a:ext>
            </a:extLst>
          </p:cNvPr>
          <p:cNvSpPr txBox="1"/>
          <p:nvPr/>
        </p:nvSpPr>
        <p:spPr>
          <a:xfrm>
            <a:off x="1979712" y="1737660"/>
            <a:ext cx="4680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rebuchet MS" panose="020B0603020202020204" pitchFamily="34" charset="0"/>
              </a:rPr>
              <a:t>Fonts are too small</a:t>
            </a:r>
            <a:endParaRPr lang="en-SG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984A4C4-901B-4252-B235-D0A967149C9E}"/>
              </a:ext>
            </a:extLst>
          </p:cNvPr>
          <p:cNvSpPr txBox="1"/>
          <p:nvPr/>
        </p:nvSpPr>
        <p:spPr>
          <a:xfrm>
            <a:off x="4103947" y="3459075"/>
            <a:ext cx="44644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rebuchet MS" panose="020B0603020202020204" pitchFamily="34" charset="0"/>
              </a:rPr>
              <a:t>Open the Portal to Parents &amp; Students as well</a:t>
            </a:r>
            <a:endParaRPr lang="en-SG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0457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572000" y="2283718"/>
            <a:ext cx="4572000" cy="576064"/>
          </a:xfrm>
        </p:spPr>
        <p:txBody>
          <a:bodyPr/>
          <a:lstStyle/>
          <a:p>
            <a:r>
              <a:rPr lang="en-US" altLang="ko-KR" dirty="0">
                <a:latin typeface="Trebuchet MS" panose="020B0603020202020204" pitchFamily="34" charset="0"/>
              </a:rPr>
              <a:t>Project Plan</a:t>
            </a:r>
            <a:endParaRPr lang="ko-KR" altLang="en-US" dirty="0">
              <a:latin typeface="Trebuchet MS" panose="020B0603020202020204" pitchFamily="34" charset="0"/>
            </a:endParaRPr>
          </a:p>
        </p:txBody>
      </p:sp>
      <p:sp>
        <p:nvSpPr>
          <p:cNvPr id="5" name="Oval 4"/>
          <p:cNvSpPr/>
          <p:nvPr/>
        </p:nvSpPr>
        <p:spPr>
          <a:xfrm>
            <a:off x="3484565" y="2114550"/>
            <a:ext cx="914400" cy="914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4" name="Rectangle 16"/>
          <p:cNvSpPr/>
          <p:nvPr/>
        </p:nvSpPr>
        <p:spPr>
          <a:xfrm rot="2700000">
            <a:off x="3750518" y="2228880"/>
            <a:ext cx="382495" cy="685741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29555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>
                <a:latin typeface="Trebuchet MS" panose="020B0603020202020204" pitchFamily="34" charset="0"/>
              </a:rPr>
              <a:t>Methodology</a:t>
            </a:r>
            <a:endParaRPr lang="ko-KR" altLang="en-US" b="1" dirty="0">
              <a:latin typeface="Trebuchet MS" panose="020B0603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latin typeface="Trebuchet MS" panose="020B0603020202020204" pitchFamily="34" charset="0"/>
              </a:rPr>
              <a:t>Our Project Management</a:t>
            </a:r>
          </a:p>
        </p:txBody>
      </p:sp>
      <p:sp>
        <p:nvSpPr>
          <p:cNvPr id="4" name="Oval 3"/>
          <p:cNvSpPr/>
          <p:nvPr/>
        </p:nvSpPr>
        <p:spPr>
          <a:xfrm>
            <a:off x="4644008" y="2276529"/>
            <a:ext cx="693414" cy="69341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5" name="Oval 4"/>
          <p:cNvSpPr/>
          <p:nvPr/>
        </p:nvSpPr>
        <p:spPr>
          <a:xfrm>
            <a:off x="1311288" y="2276529"/>
            <a:ext cx="693414" cy="69341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55676" y="2407793"/>
            <a:ext cx="604639" cy="430887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rPr>
              <a:t>01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688396" y="2407793"/>
            <a:ext cx="604639" cy="430887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rPr>
              <a:t>02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2071233" y="2069238"/>
            <a:ext cx="2932815" cy="1477328"/>
            <a:chOff x="1448989" y="1595280"/>
            <a:chExt cx="3030085" cy="1477328"/>
          </a:xfrm>
        </p:grpSpPr>
        <p:sp>
          <p:nvSpPr>
            <p:cNvPr id="17" name="TextBox 16"/>
            <p:cNvSpPr txBox="1"/>
            <p:nvPr/>
          </p:nvSpPr>
          <p:spPr>
            <a:xfrm>
              <a:off x="1454023" y="1872279"/>
              <a:ext cx="302367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28600" indent="-228600">
                <a:buFont typeface="+mj-lt"/>
                <a:buAutoNum type="arabicPeriod"/>
              </a:pP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Requirements Analysis</a:t>
              </a:r>
            </a:p>
            <a:p>
              <a:pPr marL="228600" indent="-228600">
                <a:buFont typeface="+mj-lt"/>
                <a:buAutoNum type="arabicPeriod"/>
              </a:pP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System Design</a:t>
              </a:r>
            </a:p>
            <a:p>
              <a:pPr marL="228600" indent="-228600">
                <a:buFont typeface="+mj-lt"/>
                <a:buAutoNum type="arabicPeriod"/>
              </a:pP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Implementation</a:t>
              </a:r>
            </a:p>
            <a:p>
              <a:pPr marL="228600" indent="-228600">
                <a:buFont typeface="+mj-lt"/>
                <a:buAutoNum type="arabicPeriod"/>
              </a:pP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Testing</a:t>
              </a:r>
            </a:p>
            <a:p>
              <a:pPr marL="228600" indent="-228600">
                <a:buFont typeface="+mj-lt"/>
                <a:buAutoNum type="arabicPeriod"/>
              </a:pP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Deployment</a:t>
              </a:r>
            </a:p>
            <a:p>
              <a:pPr marL="228600" indent="-228600">
                <a:buFont typeface="+mj-lt"/>
                <a:buAutoNum type="arabicPeriod"/>
              </a:pP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Maintenance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448989" y="1595280"/>
              <a:ext cx="303008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3"/>
                  </a:solidFill>
                  <a:latin typeface="Trebuchet MS" panose="020B0603020202020204" pitchFamily="34" charset="0"/>
                  <a:cs typeface="Arial" pitchFamily="34" charset="0"/>
                </a:rPr>
                <a:t>Iterative Approach</a:t>
              </a:r>
              <a:endParaRPr lang="ko-KR" altLang="en-US" sz="1200" b="1" dirty="0">
                <a:solidFill>
                  <a:schemeClr val="accent3"/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5451232" y="2067694"/>
            <a:ext cx="2932815" cy="738664"/>
            <a:chOff x="1448989" y="1595280"/>
            <a:chExt cx="3030085" cy="738664"/>
          </a:xfrm>
        </p:grpSpPr>
        <p:sp>
          <p:nvSpPr>
            <p:cNvPr id="26" name="TextBox 25"/>
            <p:cNvSpPr txBox="1"/>
            <p:nvPr/>
          </p:nvSpPr>
          <p:spPr>
            <a:xfrm>
              <a:off x="1454023" y="1872279"/>
              <a:ext cx="30236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Each iteration is of a fixed time length of approximately 2 weeks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448989" y="1595280"/>
              <a:ext cx="303008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2"/>
                  </a:solidFill>
                  <a:latin typeface="Trebuchet MS" panose="020B0603020202020204" pitchFamily="34" charset="0"/>
                  <a:cs typeface="Arial" pitchFamily="34" charset="0"/>
                </a:rPr>
                <a:t>Time Boxing</a:t>
              </a:r>
              <a:endParaRPr lang="ko-KR" altLang="en-US" sz="1200" b="1" dirty="0">
                <a:solidFill>
                  <a:schemeClr val="accent2"/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794911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>
                <a:latin typeface="Trebuchet MS" panose="020B0603020202020204" pitchFamily="34" charset="0"/>
              </a:rPr>
              <a:t>Project Management</a:t>
            </a:r>
            <a:endParaRPr lang="ko-KR" altLang="en-US" b="1" dirty="0">
              <a:latin typeface="Trebuchet MS" panose="020B0603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latin typeface="Trebuchet MS" panose="020B0603020202020204" pitchFamily="34" charset="0"/>
              </a:rPr>
              <a:t>What are we using?</a:t>
            </a:r>
          </a:p>
        </p:txBody>
      </p:sp>
      <p:grpSp>
        <p:nvGrpSpPr>
          <p:cNvPr id="53" name="Group 52"/>
          <p:cNvGrpSpPr/>
          <p:nvPr/>
        </p:nvGrpSpPr>
        <p:grpSpPr>
          <a:xfrm>
            <a:off x="702488" y="1275606"/>
            <a:ext cx="1721379" cy="1283038"/>
            <a:chOff x="2551705" y="4211306"/>
            <a:chExt cx="2357003" cy="1283038"/>
          </a:xfrm>
        </p:grpSpPr>
        <p:sp>
          <p:nvSpPr>
            <p:cNvPr id="54" name="TextBox 53"/>
            <p:cNvSpPr txBox="1"/>
            <p:nvPr/>
          </p:nvSpPr>
          <p:spPr>
            <a:xfrm>
              <a:off x="2551706" y="4478681"/>
              <a:ext cx="235700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Github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 is used primarily for the management and collaboration of our source codes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2551705" y="4211306"/>
              <a:ext cx="233696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Collaboration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3620259" y="1275606"/>
            <a:ext cx="1721379" cy="1283038"/>
            <a:chOff x="2551705" y="4211306"/>
            <a:chExt cx="2357003" cy="1283038"/>
          </a:xfrm>
        </p:grpSpPr>
        <p:sp>
          <p:nvSpPr>
            <p:cNvPr id="57" name="TextBox 56"/>
            <p:cNvSpPr txBox="1"/>
            <p:nvPr/>
          </p:nvSpPr>
          <p:spPr>
            <a:xfrm>
              <a:off x="2551706" y="4478681"/>
              <a:ext cx="235700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Google Sheets is used to manage the Project Schedule and keep track of pending and completed tasks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2551705" y="4211306"/>
              <a:ext cx="233696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Schedule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6829904" y="1275606"/>
            <a:ext cx="1721379" cy="1467704"/>
            <a:chOff x="2551705" y="4211306"/>
            <a:chExt cx="2357003" cy="1467704"/>
          </a:xfrm>
        </p:grpSpPr>
        <p:sp>
          <p:nvSpPr>
            <p:cNvPr id="60" name="TextBox 59"/>
            <p:cNvSpPr txBox="1"/>
            <p:nvPr/>
          </p:nvSpPr>
          <p:spPr>
            <a:xfrm>
              <a:off x="2551706" y="4478681"/>
              <a:ext cx="235700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Microsoft Excel is the team’s primary tool for keeping track of project related metrics such as Task and Bug Metrics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2551705" y="4211306"/>
              <a:ext cx="233696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Metrics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pic>
        <p:nvPicPr>
          <p:cNvPr id="1026" name="Picture 2" descr="Image result for github">
            <a:extLst>
              <a:ext uri="{FF2B5EF4-FFF2-40B4-BE49-F238E27FC236}">
                <a16:creationId xmlns:a16="http://schemas.microsoft.com/office/drawing/2014/main" id="{A08569ED-ED20-4C97-84EA-DBF4F6AE2C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2" t="20601" r="6482" b="24800"/>
          <a:stretch/>
        </p:blipFill>
        <p:spPr bwMode="auto">
          <a:xfrm>
            <a:off x="644882" y="2723251"/>
            <a:ext cx="1836592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lated image">
            <a:extLst>
              <a:ext uri="{FF2B5EF4-FFF2-40B4-BE49-F238E27FC236}">
                <a16:creationId xmlns:a16="http://schemas.microsoft.com/office/drawing/2014/main" id="{EE4CF698-0BC1-414D-9D20-35A15742E9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80" t="8858" r="19760" b="6287"/>
          <a:stretch/>
        </p:blipFill>
        <p:spPr bwMode="auto">
          <a:xfrm>
            <a:off x="3744453" y="2633240"/>
            <a:ext cx="1655093" cy="1476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microsoft excel">
            <a:extLst>
              <a:ext uri="{FF2B5EF4-FFF2-40B4-BE49-F238E27FC236}">
                <a16:creationId xmlns:a16="http://schemas.microsoft.com/office/drawing/2014/main" id="{1353EDED-1FD9-4E42-9D65-D562333BDC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7260" y="2756961"/>
            <a:ext cx="1572031" cy="1542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93962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AutoShape 92"/>
          <p:cNvSpPr>
            <a:spLocks noChangeArrowheads="1"/>
          </p:cNvSpPr>
          <p:nvPr/>
        </p:nvSpPr>
        <p:spPr bwMode="auto">
          <a:xfrm rot="5400000" flipH="1">
            <a:off x="5994253" y="-1602940"/>
            <a:ext cx="612000" cy="4389009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/>
          </a:solidFill>
          <a:ln w="25400">
            <a:solidFill>
              <a:schemeClr val="accent3"/>
            </a:solidFill>
            <a:headEnd/>
            <a:tailEnd/>
          </a:ln>
          <a:effectLst/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28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11" name="AutoShape 92"/>
          <p:cNvSpPr>
            <a:spLocks noChangeArrowheads="1"/>
          </p:cNvSpPr>
          <p:nvPr/>
        </p:nvSpPr>
        <p:spPr bwMode="auto">
          <a:xfrm rot="5400000" flipH="1">
            <a:off x="5994255" y="-810851"/>
            <a:ext cx="612000" cy="4389006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/>
          </a:solidFill>
          <a:ln w="25400">
            <a:solidFill>
              <a:schemeClr val="accent4"/>
            </a:solidFill>
            <a:headEnd/>
            <a:tailEnd/>
          </a:ln>
          <a:effectLst/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28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12" name="AutoShape 92"/>
          <p:cNvSpPr>
            <a:spLocks noChangeArrowheads="1"/>
          </p:cNvSpPr>
          <p:nvPr/>
        </p:nvSpPr>
        <p:spPr bwMode="auto">
          <a:xfrm rot="5400000" flipH="1">
            <a:off x="5994255" y="-18763"/>
            <a:ext cx="612000" cy="4389006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/>
          </a:solidFill>
          <a:ln w="25400">
            <a:solidFill>
              <a:schemeClr val="accent1"/>
            </a:solidFill>
            <a:headEnd/>
            <a:tailEnd/>
          </a:ln>
          <a:effectLst/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28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13" name="AutoShape 92"/>
          <p:cNvSpPr>
            <a:spLocks noChangeArrowheads="1"/>
          </p:cNvSpPr>
          <p:nvPr/>
        </p:nvSpPr>
        <p:spPr bwMode="auto">
          <a:xfrm rot="5400000" flipH="1">
            <a:off x="5994255" y="773326"/>
            <a:ext cx="612000" cy="4389006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/>
          </a:solidFill>
          <a:ln w="25400">
            <a:solidFill>
              <a:schemeClr val="accent2"/>
            </a:solidFill>
            <a:headEnd/>
            <a:tailEnd/>
          </a:ln>
          <a:effectLst/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28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16" name="TextBox 10"/>
          <p:cNvSpPr txBox="1"/>
          <p:nvPr/>
        </p:nvSpPr>
        <p:spPr bwMode="auto">
          <a:xfrm>
            <a:off x="4599292" y="427042"/>
            <a:ext cx="2815342" cy="30777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cs typeface="Arial" pitchFamily="34" charset="0"/>
              </a:rPr>
              <a:t>Introduction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Trebuchet MS" panose="020B0603020202020204" pitchFamily="34" charset="0"/>
              <a:cs typeface="Arial" pitchFamily="34" charset="0"/>
            </a:endParaRPr>
          </a:p>
        </p:txBody>
      </p:sp>
      <p:sp>
        <p:nvSpPr>
          <p:cNvPr id="18" name="AutoShape 92"/>
          <p:cNvSpPr>
            <a:spLocks noChangeAspect="1" noChangeArrowheads="1"/>
          </p:cNvSpPr>
          <p:nvPr/>
        </p:nvSpPr>
        <p:spPr bwMode="auto">
          <a:xfrm rot="16200000" flipH="1">
            <a:off x="3753597" y="267565"/>
            <a:ext cx="648000" cy="648000"/>
          </a:xfrm>
          <a:prstGeom prst="ellipse">
            <a:avLst/>
          </a:prstGeom>
          <a:solidFill>
            <a:schemeClr val="accent3"/>
          </a:solidFill>
          <a:ln>
            <a:noFill/>
            <a:headEnd/>
            <a:tailEnd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0" h="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28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19" name="AutoShape 92"/>
          <p:cNvSpPr>
            <a:spLocks noChangeAspect="1" noChangeArrowheads="1"/>
          </p:cNvSpPr>
          <p:nvPr/>
        </p:nvSpPr>
        <p:spPr bwMode="auto">
          <a:xfrm rot="16200000" flipH="1">
            <a:off x="3753597" y="1059653"/>
            <a:ext cx="648000" cy="648000"/>
          </a:xfrm>
          <a:prstGeom prst="ellipse">
            <a:avLst/>
          </a:prstGeom>
          <a:solidFill>
            <a:schemeClr val="accent4"/>
          </a:solidFill>
          <a:ln>
            <a:noFill/>
            <a:headEnd/>
            <a:tailEnd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0" h="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28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20" name="AutoShape 92"/>
          <p:cNvSpPr>
            <a:spLocks noChangeAspect="1" noChangeArrowheads="1"/>
          </p:cNvSpPr>
          <p:nvPr/>
        </p:nvSpPr>
        <p:spPr bwMode="auto">
          <a:xfrm rot="16200000" flipH="1">
            <a:off x="3753597" y="1851741"/>
            <a:ext cx="648000" cy="648000"/>
          </a:xfrm>
          <a:prstGeom prst="ellipse">
            <a:avLst/>
          </a:prstGeom>
          <a:solidFill>
            <a:schemeClr val="accent1"/>
          </a:solidFill>
          <a:ln>
            <a:noFill/>
            <a:headEnd/>
            <a:tailEnd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0" h="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28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21" name="AutoShape 92"/>
          <p:cNvSpPr>
            <a:spLocks noChangeAspect="1" noChangeArrowheads="1"/>
          </p:cNvSpPr>
          <p:nvPr/>
        </p:nvSpPr>
        <p:spPr bwMode="auto">
          <a:xfrm rot="16200000" flipH="1">
            <a:off x="3753597" y="2643830"/>
            <a:ext cx="648000" cy="648000"/>
          </a:xfrm>
          <a:prstGeom prst="ellipse">
            <a:avLst/>
          </a:prstGeom>
          <a:solidFill>
            <a:schemeClr val="accent2"/>
          </a:solidFill>
          <a:ln>
            <a:noFill/>
            <a:headEnd/>
            <a:tailEnd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0" h="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28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23" name="직사각형 69"/>
          <p:cNvSpPr/>
          <p:nvPr/>
        </p:nvSpPr>
        <p:spPr>
          <a:xfrm>
            <a:off x="3889314" y="319321"/>
            <a:ext cx="394660" cy="523220"/>
          </a:xfrm>
          <a:prstGeom prst="rect">
            <a:avLst/>
          </a:prstGeom>
        </p:spPr>
        <p:txBody>
          <a:bodyPr wrap="non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2800" b="1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rPr>
              <a:t>1</a:t>
            </a:r>
            <a:endParaRPr lang="ko-KR" altLang="en-US" sz="28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24" name="직사각형 109"/>
          <p:cNvSpPr>
            <a:spLocks noChangeArrowheads="1"/>
          </p:cNvSpPr>
          <p:nvPr/>
        </p:nvSpPr>
        <p:spPr bwMode="auto">
          <a:xfrm>
            <a:off x="3889314" y="1115193"/>
            <a:ext cx="39466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800" b="1" dirty="0">
                <a:solidFill>
                  <a:schemeClr val="bg1"/>
                </a:solidFill>
                <a:latin typeface="Trebuchet MS" panose="020B0603020202020204" pitchFamily="34" charset="0"/>
                <a:cs typeface="Arial" charset="0"/>
              </a:rPr>
              <a:t>2</a:t>
            </a:r>
            <a:endParaRPr lang="ko-KR" altLang="en-US" sz="28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25" name="직사각형 110"/>
          <p:cNvSpPr>
            <a:spLocks noChangeArrowheads="1"/>
          </p:cNvSpPr>
          <p:nvPr/>
        </p:nvSpPr>
        <p:spPr bwMode="auto">
          <a:xfrm>
            <a:off x="3889314" y="1909625"/>
            <a:ext cx="39466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800" b="1" dirty="0">
                <a:solidFill>
                  <a:schemeClr val="bg1"/>
                </a:solidFill>
                <a:latin typeface="Trebuchet MS" panose="020B0603020202020204" pitchFamily="34" charset="0"/>
                <a:cs typeface="Arial" charset="0"/>
              </a:rPr>
              <a:t>3</a:t>
            </a:r>
            <a:endParaRPr lang="ko-KR" altLang="en-US" sz="28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26" name="직사각형 112"/>
          <p:cNvSpPr>
            <a:spLocks noChangeArrowheads="1"/>
          </p:cNvSpPr>
          <p:nvPr/>
        </p:nvSpPr>
        <p:spPr bwMode="auto">
          <a:xfrm>
            <a:off x="3889313" y="2698460"/>
            <a:ext cx="39466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800" b="1" dirty="0">
                <a:solidFill>
                  <a:schemeClr val="bg1"/>
                </a:solidFill>
                <a:latin typeface="Trebuchet MS" panose="020B0603020202020204" pitchFamily="34" charset="0"/>
                <a:cs typeface="Arial" charset="0"/>
              </a:rPr>
              <a:t>4</a:t>
            </a:r>
            <a:endParaRPr lang="ko-KR" altLang="en-US" sz="28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grpSp>
        <p:nvGrpSpPr>
          <p:cNvPr id="33" name="그룹 95"/>
          <p:cNvGrpSpPr/>
          <p:nvPr/>
        </p:nvGrpSpPr>
        <p:grpSpPr>
          <a:xfrm>
            <a:off x="7918690" y="519964"/>
            <a:ext cx="283532" cy="143201"/>
            <a:chOff x="7123783" y="2013388"/>
            <a:chExt cx="283532" cy="143201"/>
          </a:xfrm>
          <a:solidFill>
            <a:schemeClr val="accent3"/>
          </a:solidFill>
        </p:grpSpPr>
        <p:sp>
          <p:nvSpPr>
            <p:cNvPr id="34" name="이등변 삼각형 96"/>
            <p:cNvSpPr>
              <a:spLocks noChangeAspect="1"/>
            </p:cNvSpPr>
            <p:nvPr/>
          </p:nvSpPr>
          <p:spPr>
            <a:xfrm rot="16200000" flipV="1">
              <a:off x="7116411" y="2030989"/>
              <a:ext cx="122744" cy="10800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latin typeface="Trebuchet MS" panose="020B0603020202020204" pitchFamily="34" charset="0"/>
              </a:endParaRPr>
            </a:p>
          </p:txBody>
        </p:sp>
        <p:sp>
          <p:nvSpPr>
            <p:cNvPr id="35" name="이등변 삼각형 97"/>
            <p:cNvSpPr>
              <a:spLocks noChangeAspect="1"/>
            </p:cNvSpPr>
            <p:nvPr/>
          </p:nvSpPr>
          <p:spPr>
            <a:xfrm rot="16200000" flipV="1">
              <a:off x="7272714" y="2021989"/>
              <a:ext cx="143201" cy="12600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latin typeface="Trebuchet MS" panose="020B0603020202020204" pitchFamily="34" charset="0"/>
              </a:endParaRPr>
            </a:p>
          </p:txBody>
        </p:sp>
      </p:grpSp>
      <p:grpSp>
        <p:nvGrpSpPr>
          <p:cNvPr id="36" name="그룹 98"/>
          <p:cNvGrpSpPr/>
          <p:nvPr/>
        </p:nvGrpSpPr>
        <p:grpSpPr>
          <a:xfrm>
            <a:off x="7918690" y="1312052"/>
            <a:ext cx="283532" cy="143201"/>
            <a:chOff x="7123783" y="2013388"/>
            <a:chExt cx="283532" cy="143201"/>
          </a:xfrm>
          <a:solidFill>
            <a:schemeClr val="accent4"/>
          </a:solidFill>
        </p:grpSpPr>
        <p:sp>
          <p:nvSpPr>
            <p:cNvPr id="37" name="이등변 삼각형 99"/>
            <p:cNvSpPr>
              <a:spLocks noChangeAspect="1"/>
            </p:cNvSpPr>
            <p:nvPr/>
          </p:nvSpPr>
          <p:spPr>
            <a:xfrm rot="16200000" flipV="1">
              <a:off x="7116411" y="2030989"/>
              <a:ext cx="122744" cy="10800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latin typeface="Trebuchet MS" panose="020B0603020202020204" pitchFamily="34" charset="0"/>
              </a:endParaRPr>
            </a:p>
          </p:txBody>
        </p:sp>
        <p:sp>
          <p:nvSpPr>
            <p:cNvPr id="38" name="이등변 삼각형 100"/>
            <p:cNvSpPr>
              <a:spLocks noChangeAspect="1"/>
            </p:cNvSpPr>
            <p:nvPr/>
          </p:nvSpPr>
          <p:spPr>
            <a:xfrm rot="16200000" flipV="1">
              <a:off x="7272714" y="2021989"/>
              <a:ext cx="143201" cy="12600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latin typeface="Trebuchet MS" panose="020B0603020202020204" pitchFamily="34" charset="0"/>
              </a:endParaRPr>
            </a:p>
          </p:txBody>
        </p:sp>
      </p:grpSp>
      <p:grpSp>
        <p:nvGrpSpPr>
          <p:cNvPr id="39" name="그룹 101"/>
          <p:cNvGrpSpPr/>
          <p:nvPr/>
        </p:nvGrpSpPr>
        <p:grpSpPr>
          <a:xfrm>
            <a:off x="7918690" y="2104140"/>
            <a:ext cx="283532" cy="143201"/>
            <a:chOff x="7123783" y="2013388"/>
            <a:chExt cx="283532" cy="143201"/>
          </a:xfrm>
          <a:solidFill>
            <a:schemeClr val="accent1"/>
          </a:solidFill>
        </p:grpSpPr>
        <p:sp>
          <p:nvSpPr>
            <p:cNvPr id="40" name="이등변 삼각형 102"/>
            <p:cNvSpPr>
              <a:spLocks noChangeAspect="1"/>
            </p:cNvSpPr>
            <p:nvPr/>
          </p:nvSpPr>
          <p:spPr>
            <a:xfrm rot="16200000" flipV="1">
              <a:off x="7116411" y="2030989"/>
              <a:ext cx="122744" cy="10800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latin typeface="Trebuchet MS" panose="020B0603020202020204" pitchFamily="34" charset="0"/>
              </a:endParaRPr>
            </a:p>
          </p:txBody>
        </p:sp>
        <p:sp>
          <p:nvSpPr>
            <p:cNvPr id="41" name="이등변 삼각형 103"/>
            <p:cNvSpPr>
              <a:spLocks noChangeAspect="1"/>
            </p:cNvSpPr>
            <p:nvPr/>
          </p:nvSpPr>
          <p:spPr>
            <a:xfrm rot="16200000" flipV="1">
              <a:off x="7272714" y="2021989"/>
              <a:ext cx="143201" cy="12600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latin typeface="Trebuchet MS" panose="020B0603020202020204" pitchFamily="34" charset="0"/>
              </a:endParaRPr>
            </a:p>
          </p:txBody>
        </p:sp>
      </p:grpSp>
      <p:grpSp>
        <p:nvGrpSpPr>
          <p:cNvPr id="42" name="그룹 104"/>
          <p:cNvGrpSpPr/>
          <p:nvPr/>
        </p:nvGrpSpPr>
        <p:grpSpPr>
          <a:xfrm>
            <a:off x="7918690" y="2896229"/>
            <a:ext cx="283532" cy="143201"/>
            <a:chOff x="7123783" y="2013388"/>
            <a:chExt cx="283532" cy="143201"/>
          </a:xfrm>
          <a:solidFill>
            <a:schemeClr val="accent2"/>
          </a:solidFill>
        </p:grpSpPr>
        <p:sp>
          <p:nvSpPr>
            <p:cNvPr id="43" name="이등변 삼각형 105"/>
            <p:cNvSpPr>
              <a:spLocks noChangeAspect="1"/>
            </p:cNvSpPr>
            <p:nvPr/>
          </p:nvSpPr>
          <p:spPr>
            <a:xfrm rot="16200000" flipV="1">
              <a:off x="7116411" y="2030989"/>
              <a:ext cx="122744" cy="10800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latin typeface="Trebuchet MS" panose="020B0603020202020204" pitchFamily="34" charset="0"/>
              </a:endParaRPr>
            </a:p>
          </p:txBody>
        </p:sp>
        <p:sp>
          <p:nvSpPr>
            <p:cNvPr id="44" name="이등변 삼각형 106"/>
            <p:cNvSpPr>
              <a:spLocks noChangeAspect="1"/>
            </p:cNvSpPr>
            <p:nvPr/>
          </p:nvSpPr>
          <p:spPr>
            <a:xfrm rot="16200000" flipV="1">
              <a:off x="7272714" y="2021989"/>
              <a:ext cx="143201" cy="12600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latin typeface="Trebuchet MS" panose="020B0603020202020204" pitchFamily="34" charset="0"/>
              </a:endParaRPr>
            </a:p>
          </p:txBody>
        </p:sp>
      </p:grpSp>
      <p:sp>
        <p:nvSpPr>
          <p:cNvPr id="49" name="TextBox 10"/>
          <p:cNvSpPr txBox="1"/>
          <p:nvPr/>
        </p:nvSpPr>
        <p:spPr bwMode="auto">
          <a:xfrm>
            <a:off x="4602540" y="1222914"/>
            <a:ext cx="2815342" cy="30777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cs typeface="Arial" pitchFamily="34" charset="0"/>
              </a:rPr>
              <a:t>Project Overview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Trebuchet MS" panose="020B0603020202020204" pitchFamily="34" charset="0"/>
              <a:cs typeface="Arial" pitchFamily="34" charset="0"/>
            </a:endParaRPr>
          </a:p>
        </p:txBody>
      </p:sp>
      <p:sp>
        <p:nvSpPr>
          <p:cNvPr id="52" name="TextBox 10"/>
          <p:cNvSpPr txBox="1"/>
          <p:nvPr/>
        </p:nvSpPr>
        <p:spPr bwMode="auto">
          <a:xfrm>
            <a:off x="4599292" y="2011746"/>
            <a:ext cx="2815342" cy="30777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cs typeface="Arial" pitchFamily="34" charset="0"/>
              </a:rPr>
              <a:t>Demonstration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Trebuchet MS" panose="020B0603020202020204" pitchFamily="34" charset="0"/>
              <a:cs typeface="Arial" pitchFamily="34" charset="0"/>
            </a:endParaRPr>
          </a:p>
        </p:txBody>
      </p:sp>
      <p:sp>
        <p:nvSpPr>
          <p:cNvPr id="55" name="TextBox 10"/>
          <p:cNvSpPr txBox="1"/>
          <p:nvPr/>
        </p:nvSpPr>
        <p:spPr bwMode="auto">
          <a:xfrm>
            <a:off x="4595568" y="2806181"/>
            <a:ext cx="2815342" cy="30777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cs typeface="Arial" pitchFamily="34" charset="0"/>
              </a:rPr>
              <a:t>User Testing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Trebuchet MS" panose="020B0603020202020204" pitchFamily="34" charset="0"/>
              <a:cs typeface="Arial" pitchFamily="34" charset="0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683568" y="483518"/>
            <a:ext cx="2592288" cy="1224136"/>
          </a:xfrm>
        </p:spPr>
        <p:txBody>
          <a:bodyPr/>
          <a:lstStyle/>
          <a:p>
            <a:pPr algn="l"/>
            <a:r>
              <a:rPr lang="en-US" altLang="ko-KR" dirty="0">
                <a:latin typeface="Trebuchet MS" panose="020B0603020202020204" pitchFamily="34" charset="0"/>
              </a:rPr>
              <a:t>Agenda</a:t>
            </a:r>
            <a:endParaRPr lang="ko-KR" altLang="en-US" dirty="0">
              <a:latin typeface="Trebuchet MS" panose="020B0603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683568" y="1275606"/>
            <a:ext cx="2592288" cy="576064"/>
          </a:xfrm>
        </p:spPr>
        <p:txBody>
          <a:bodyPr/>
          <a:lstStyle/>
          <a:p>
            <a:pPr lvl="0"/>
            <a:r>
              <a:rPr lang="en-US" altLang="ko-KR" dirty="0">
                <a:latin typeface="Trebuchet MS" panose="020B0603020202020204" pitchFamily="34" charset="0"/>
              </a:rPr>
              <a:t>Thriving Stones Project</a:t>
            </a:r>
          </a:p>
        </p:txBody>
      </p:sp>
      <p:sp>
        <p:nvSpPr>
          <p:cNvPr id="60" name="AutoShape 92"/>
          <p:cNvSpPr>
            <a:spLocks noChangeArrowheads="1"/>
          </p:cNvSpPr>
          <p:nvPr/>
        </p:nvSpPr>
        <p:spPr bwMode="auto">
          <a:xfrm rot="5400000" flipH="1">
            <a:off x="5994255" y="1565414"/>
            <a:ext cx="612000" cy="4389006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/>
          </a:solidFill>
          <a:ln w="25400">
            <a:solidFill>
              <a:schemeClr val="accent5"/>
            </a:solidFill>
            <a:headEnd/>
            <a:tailEnd/>
          </a:ln>
          <a:effectLst/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28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61" name="AutoShape 92"/>
          <p:cNvSpPr>
            <a:spLocks noChangeAspect="1" noChangeArrowheads="1"/>
          </p:cNvSpPr>
          <p:nvPr/>
        </p:nvSpPr>
        <p:spPr bwMode="auto">
          <a:xfrm rot="16200000" flipH="1">
            <a:off x="3753597" y="3435918"/>
            <a:ext cx="648000" cy="648000"/>
          </a:xfrm>
          <a:prstGeom prst="ellipse">
            <a:avLst/>
          </a:prstGeom>
          <a:solidFill>
            <a:schemeClr val="accent5"/>
          </a:solidFill>
          <a:ln>
            <a:noFill/>
            <a:headEnd/>
            <a:tailEnd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0" h="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28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62" name="직사각형 112"/>
          <p:cNvSpPr>
            <a:spLocks noChangeArrowheads="1"/>
          </p:cNvSpPr>
          <p:nvPr/>
        </p:nvSpPr>
        <p:spPr bwMode="auto">
          <a:xfrm>
            <a:off x="3878895" y="3487674"/>
            <a:ext cx="39466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800" b="1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rPr>
              <a:t>5</a:t>
            </a:r>
            <a:endParaRPr lang="ko-KR" altLang="en-US" sz="2800" b="1" dirty="0">
              <a:solidFill>
                <a:schemeClr val="bg1"/>
              </a:solidFill>
              <a:latin typeface="Trebuchet MS" panose="020B0603020202020204" pitchFamily="34" charset="0"/>
              <a:cs typeface="Arial" pitchFamily="34" charset="0"/>
            </a:endParaRPr>
          </a:p>
        </p:txBody>
      </p:sp>
      <p:grpSp>
        <p:nvGrpSpPr>
          <p:cNvPr id="63" name="그룹 104"/>
          <p:cNvGrpSpPr/>
          <p:nvPr/>
        </p:nvGrpSpPr>
        <p:grpSpPr>
          <a:xfrm>
            <a:off x="7918690" y="3688317"/>
            <a:ext cx="283532" cy="143201"/>
            <a:chOff x="7123783" y="2013388"/>
            <a:chExt cx="283532" cy="143201"/>
          </a:xfrm>
          <a:solidFill>
            <a:schemeClr val="accent5"/>
          </a:solidFill>
        </p:grpSpPr>
        <p:sp>
          <p:nvSpPr>
            <p:cNvPr id="64" name="이등변 삼각형 105"/>
            <p:cNvSpPr>
              <a:spLocks noChangeAspect="1"/>
            </p:cNvSpPr>
            <p:nvPr/>
          </p:nvSpPr>
          <p:spPr>
            <a:xfrm rot="16200000" flipV="1">
              <a:off x="7116411" y="2030989"/>
              <a:ext cx="122744" cy="10800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latin typeface="Trebuchet MS" panose="020B0603020202020204" pitchFamily="34" charset="0"/>
              </a:endParaRPr>
            </a:p>
          </p:txBody>
        </p:sp>
        <p:sp>
          <p:nvSpPr>
            <p:cNvPr id="65" name="이등변 삼각형 106"/>
            <p:cNvSpPr>
              <a:spLocks noChangeAspect="1"/>
            </p:cNvSpPr>
            <p:nvPr/>
          </p:nvSpPr>
          <p:spPr>
            <a:xfrm rot="16200000" flipV="1">
              <a:off x="7272714" y="2021989"/>
              <a:ext cx="143201" cy="12600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latin typeface="Trebuchet MS" panose="020B0603020202020204" pitchFamily="34" charset="0"/>
              </a:endParaRPr>
            </a:p>
          </p:txBody>
        </p:sp>
      </p:grpSp>
      <p:sp>
        <p:nvSpPr>
          <p:cNvPr id="67" name="TextBox 10"/>
          <p:cNvSpPr txBox="1"/>
          <p:nvPr/>
        </p:nvSpPr>
        <p:spPr bwMode="auto">
          <a:xfrm>
            <a:off x="4595568" y="3606028"/>
            <a:ext cx="2815342" cy="30777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cs typeface="Arial" pitchFamily="34" charset="0"/>
              </a:rPr>
              <a:t>Project Plan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Trebuchet MS" panose="020B0603020202020204" pitchFamily="34" charset="0"/>
              <a:cs typeface="Arial" pitchFamily="34" charset="0"/>
            </a:endParaRPr>
          </a:p>
        </p:txBody>
      </p:sp>
      <p:sp>
        <p:nvSpPr>
          <p:cNvPr id="57" name="AutoShape 92">
            <a:extLst>
              <a:ext uri="{FF2B5EF4-FFF2-40B4-BE49-F238E27FC236}">
                <a16:creationId xmlns:a16="http://schemas.microsoft.com/office/drawing/2014/main" id="{68C5CE75-278E-E343-A271-062D6AF744B1}"/>
              </a:ext>
            </a:extLst>
          </p:cNvPr>
          <p:cNvSpPr>
            <a:spLocks noChangeArrowheads="1"/>
          </p:cNvSpPr>
          <p:nvPr/>
        </p:nvSpPr>
        <p:spPr bwMode="auto">
          <a:xfrm rot="5400000" flipH="1">
            <a:off x="5994255" y="2357502"/>
            <a:ext cx="612000" cy="4389006"/>
          </a:xfrm>
          <a:prstGeom prst="round2SameRect">
            <a:avLst>
              <a:gd name="adj1" fmla="val 50000"/>
              <a:gd name="adj2" fmla="val 0"/>
            </a:avLst>
          </a:prstGeom>
          <a:noFill/>
          <a:ln w="25400">
            <a:solidFill>
              <a:srgbClr val="00B0F0"/>
            </a:solidFill>
            <a:headEnd/>
            <a:tailEnd/>
          </a:ln>
          <a:effectLst/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28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58" name="AutoShape 92">
            <a:extLst>
              <a:ext uri="{FF2B5EF4-FFF2-40B4-BE49-F238E27FC236}">
                <a16:creationId xmlns:a16="http://schemas.microsoft.com/office/drawing/2014/main" id="{EB9E14F5-695D-9148-9FFE-1CE46A397F55}"/>
              </a:ext>
            </a:extLst>
          </p:cNvPr>
          <p:cNvSpPr>
            <a:spLocks noChangeAspect="1" noChangeArrowheads="1"/>
          </p:cNvSpPr>
          <p:nvPr/>
        </p:nvSpPr>
        <p:spPr bwMode="auto">
          <a:xfrm rot="16200000" flipH="1">
            <a:off x="3753597" y="4228006"/>
            <a:ext cx="648000" cy="648000"/>
          </a:xfrm>
          <a:prstGeom prst="ellipse">
            <a:avLst/>
          </a:prstGeom>
          <a:solidFill>
            <a:srgbClr val="00B0F0"/>
          </a:solidFill>
          <a:ln>
            <a:noFill/>
            <a:headEnd/>
            <a:tailEnd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0" h="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28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59" name="직사각형 112">
            <a:extLst>
              <a:ext uri="{FF2B5EF4-FFF2-40B4-BE49-F238E27FC236}">
                <a16:creationId xmlns:a16="http://schemas.microsoft.com/office/drawing/2014/main" id="{12E23CB3-9F3C-2149-8EBA-D2A66F239F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78895" y="4279762"/>
            <a:ext cx="39466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800" b="1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rPr>
              <a:t>6</a:t>
            </a:r>
            <a:endParaRPr lang="ko-KR" altLang="en-US" sz="2800" b="1" dirty="0">
              <a:solidFill>
                <a:schemeClr val="bg1"/>
              </a:solidFill>
              <a:latin typeface="Trebuchet MS" panose="020B0603020202020204" pitchFamily="34" charset="0"/>
              <a:cs typeface="Arial" pitchFamily="34" charset="0"/>
            </a:endParaRPr>
          </a:p>
        </p:txBody>
      </p:sp>
      <p:grpSp>
        <p:nvGrpSpPr>
          <p:cNvPr id="69" name="그룹 104">
            <a:extLst>
              <a:ext uri="{FF2B5EF4-FFF2-40B4-BE49-F238E27FC236}">
                <a16:creationId xmlns:a16="http://schemas.microsoft.com/office/drawing/2014/main" id="{65F56CBB-8D3A-3543-B8DC-4BD89ABF9301}"/>
              </a:ext>
            </a:extLst>
          </p:cNvPr>
          <p:cNvGrpSpPr/>
          <p:nvPr/>
        </p:nvGrpSpPr>
        <p:grpSpPr>
          <a:xfrm>
            <a:off x="7918690" y="4480405"/>
            <a:ext cx="283532" cy="143201"/>
            <a:chOff x="7123783" y="2013388"/>
            <a:chExt cx="283532" cy="143201"/>
          </a:xfrm>
          <a:solidFill>
            <a:srgbClr val="00B0F0"/>
          </a:solidFill>
        </p:grpSpPr>
        <p:sp>
          <p:nvSpPr>
            <p:cNvPr id="70" name="이등변 삼각형 105">
              <a:extLst>
                <a:ext uri="{FF2B5EF4-FFF2-40B4-BE49-F238E27FC236}">
                  <a16:creationId xmlns:a16="http://schemas.microsoft.com/office/drawing/2014/main" id="{7E4F0AFD-6879-1946-9D1B-FD5B03F210D0}"/>
                </a:ext>
              </a:extLst>
            </p:cNvPr>
            <p:cNvSpPr>
              <a:spLocks noChangeAspect="1"/>
            </p:cNvSpPr>
            <p:nvPr/>
          </p:nvSpPr>
          <p:spPr>
            <a:xfrm rot="16200000" flipV="1">
              <a:off x="7116411" y="2030989"/>
              <a:ext cx="122744" cy="10800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latin typeface="Trebuchet MS" panose="020B0603020202020204" pitchFamily="34" charset="0"/>
              </a:endParaRPr>
            </a:p>
          </p:txBody>
        </p:sp>
        <p:sp>
          <p:nvSpPr>
            <p:cNvPr id="71" name="이등변 삼각형 106">
              <a:extLst>
                <a:ext uri="{FF2B5EF4-FFF2-40B4-BE49-F238E27FC236}">
                  <a16:creationId xmlns:a16="http://schemas.microsoft.com/office/drawing/2014/main" id="{65CC4E89-77F5-D445-AC73-8A2EAB748837}"/>
                </a:ext>
              </a:extLst>
            </p:cNvPr>
            <p:cNvSpPr>
              <a:spLocks noChangeAspect="1"/>
            </p:cNvSpPr>
            <p:nvPr/>
          </p:nvSpPr>
          <p:spPr>
            <a:xfrm rot="16200000" flipV="1">
              <a:off x="7272714" y="2021989"/>
              <a:ext cx="143201" cy="12600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latin typeface="Trebuchet MS" panose="020B0603020202020204" pitchFamily="34" charset="0"/>
              </a:endParaRPr>
            </a:p>
          </p:txBody>
        </p:sp>
      </p:grpSp>
      <p:sp>
        <p:nvSpPr>
          <p:cNvPr id="73" name="TextBox 10">
            <a:extLst>
              <a:ext uri="{FF2B5EF4-FFF2-40B4-BE49-F238E27FC236}">
                <a16:creationId xmlns:a16="http://schemas.microsoft.com/office/drawing/2014/main" id="{E146DE62-2354-DA4D-AD27-8AE976F7AEF8}"/>
              </a:ext>
            </a:extLst>
          </p:cNvPr>
          <p:cNvSpPr txBox="1"/>
          <p:nvPr/>
        </p:nvSpPr>
        <p:spPr bwMode="auto">
          <a:xfrm>
            <a:off x="4602540" y="4398116"/>
            <a:ext cx="2815342" cy="30777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cs typeface="Arial" pitchFamily="34" charset="0"/>
              </a:rPr>
              <a:t>X Factor &amp; Learning Outcomes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Trebuchet MS" panose="020B0603020202020204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49432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40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: Single Corner Rounded 31">
            <a:extLst>
              <a:ext uri="{FF2B5EF4-FFF2-40B4-BE49-F238E27FC236}">
                <a16:creationId xmlns:a16="http://schemas.microsoft.com/office/drawing/2014/main" id="{22B27EE1-C4A9-407E-AA80-502122B04B51}"/>
              </a:ext>
            </a:extLst>
          </p:cNvPr>
          <p:cNvSpPr/>
          <p:nvPr/>
        </p:nvSpPr>
        <p:spPr>
          <a:xfrm>
            <a:off x="6372201" y="1203598"/>
            <a:ext cx="1996848" cy="3280012"/>
          </a:xfrm>
          <a:prstGeom prst="round1Rect">
            <a:avLst/>
          </a:prstGeom>
          <a:solidFill>
            <a:schemeClr val="bg2"/>
          </a:solidFill>
          <a:ln>
            <a:solidFill>
              <a:schemeClr val="bg2"/>
            </a:solidFill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rebuchet MS" panose="020B0703020202090204" pitchFamily="34" charset="0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>
                <a:latin typeface="Maiandra GD" panose="020E0502030308020204" pitchFamily="34" charset="0"/>
              </a:rPr>
              <a:t>Project Scope</a:t>
            </a:r>
            <a:endParaRPr lang="ko-KR" altLang="en-US" b="1" dirty="0">
              <a:latin typeface="Maiandra GD" panose="020E0502030308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latin typeface="Maiandra GD" panose="020E0502030308020204" pitchFamily="34" charset="0"/>
              </a:rPr>
              <a:t>In the Proposal…</a:t>
            </a:r>
          </a:p>
        </p:txBody>
      </p:sp>
      <p:sp>
        <p:nvSpPr>
          <p:cNvPr id="22" name="Rectangle: Single Corner Rounded 21">
            <a:extLst>
              <a:ext uri="{FF2B5EF4-FFF2-40B4-BE49-F238E27FC236}">
                <a16:creationId xmlns:a16="http://schemas.microsoft.com/office/drawing/2014/main" id="{9F64EE27-E77C-4F31-A575-50AAD4B8BF62}"/>
              </a:ext>
            </a:extLst>
          </p:cNvPr>
          <p:cNvSpPr/>
          <p:nvPr/>
        </p:nvSpPr>
        <p:spPr>
          <a:xfrm>
            <a:off x="4932040" y="1203598"/>
            <a:ext cx="1822691" cy="3280012"/>
          </a:xfrm>
          <a:prstGeom prst="round1Rect">
            <a:avLst/>
          </a:prstGeom>
          <a:solidFill>
            <a:schemeClr val="bg2"/>
          </a:solidFill>
          <a:ln>
            <a:solidFill>
              <a:schemeClr val="bg2"/>
            </a:solidFill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rebuchet MS" panose="020B0703020202090204" pitchFamily="34" charset="0"/>
            </a:endParaRPr>
          </a:p>
        </p:txBody>
      </p:sp>
      <p:sp>
        <p:nvSpPr>
          <p:cNvPr id="23" name="Rectangle: Single Corner Rounded 22">
            <a:extLst>
              <a:ext uri="{FF2B5EF4-FFF2-40B4-BE49-F238E27FC236}">
                <a16:creationId xmlns:a16="http://schemas.microsoft.com/office/drawing/2014/main" id="{C42F79A7-6561-44CC-BD75-264817260BD3}"/>
              </a:ext>
            </a:extLst>
          </p:cNvPr>
          <p:cNvSpPr/>
          <p:nvPr/>
        </p:nvSpPr>
        <p:spPr>
          <a:xfrm>
            <a:off x="3059832" y="1207116"/>
            <a:ext cx="2132053" cy="3280012"/>
          </a:xfrm>
          <a:prstGeom prst="round1Rect">
            <a:avLst/>
          </a:prstGeom>
          <a:solidFill>
            <a:schemeClr val="bg2"/>
          </a:solidFill>
          <a:ln>
            <a:solidFill>
              <a:schemeClr val="bg2"/>
            </a:solidFill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rebuchet MS" panose="020B0703020202090204" pitchFamily="34" charset="0"/>
            </a:endParaRPr>
          </a:p>
        </p:txBody>
      </p:sp>
      <p:sp>
        <p:nvSpPr>
          <p:cNvPr id="24" name="Rectangle: Single Corner Rounded 23">
            <a:extLst>
              <a:ext uri="{FF2B5EF4-FFF2-40B4-BE49-F238E27FC236}">
                <a16:creationId xmlns:a16="http://schemas.microsoft.com/office/drawing/2014/main" id="{59F43C77-08D9-4652-937D-EE2C69F4ED37}"/>
              </a:ext>
            </a:extLst>
          </p:cNvPr>
          <p:cNvSpPr/>
          <p:nvPr/>
        </p:nvSpPr>
        <p:spPr>
          <a:xfrm>
            <a:off x="783038" y="1207116"/>
            <a:ext cx="2686351" cy="3280012"/>
          </a:xfrm>
          <a:prstGeom prst="round1Rect">
            <a:avLst/>
          </a:prstGeom>
          <a:solidFill>
            <a:schemeClr val="bg2"/>
          </a:solidFill>
          <a:ln>
            <a:solidFill>
              <a:schemeClr val="bg2"/>
            </a:solidFill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rebuchet MS" panose="020B070302020209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6CC805-EA83-44D7-994E-DB146C8B40E4}"/>
              </a:ext>
            </a:extLst>
          </p:cNvPr>
          <p:cNvSpPr txBox="1"/>
          <p:nvPr/>
        </p:nvSpPr>
        <p:spPr>
          <a:xfrm>
            <a:off x="1677586" y="1203598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rebuchet MS" panose="020B0603020202020204" pitchFamily="34" charset="0"/>
              </a:rPr>
              <a:t>CORE</a:t>
            </a:r>
            <a:endParaRPr lang="en-SG" b="1" dirty="0">
              <a:latin typeface="Trebuchet MS" panose="020B0603020202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54742EE-F774-4DEC-8A04-5F9583B7E751}"/>
              </a:ext>
            </a:extLst>
          </p:cNvPr>
          <p:cNvSpPr txBox="1"/>
          <p:nvPr/>
        </p:nvSpPr>
        <p:spPr>
          <a:xfrm>
            <a:off x="3570043" y="1211596"/>
            <a:ext cx="1524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rebuchet MS" panose="020B0603020202020204" pitchFamily="34" charset="0"/>
              </a:rPr>
              <a:t>SECONDARY</a:t>
            </a:r>
            <a:endParaRPr lang="en-SG" b="1" dirty="0">
              <a:latin typeface="Trebuchet MS" panose="020B060302020202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9264981-1A25-4399-83B7-36849368C693}"/>
              </a:ext>
            </a:extLst>
          </p:cNvPr>
          <p:cNvSpPr txBox="1"/>
          <p:nvPr/>
        </p:nvSpPr>
        <p:spPr>
          <a:xfrm>
            <a:off x="5319613" y="1211596"/>
            <a:ext cx="1307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rebuchet MS" panose="020B0603020202020204" pitchFamily="34" charset="0"/>
              </a:rPr>
              <a:t>TERTIARY</a:t>
            </a:r>
            <a:endParaRPr lang="en-SG" b="1" dirty="0">
              <a:latin typeface="Trebuchet MS" panose="020B0603020202020204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AA0978A-E351-42D6-9A2E-C77452A0C956}"/>
              </a:ext>
            </a:extLst>
          </p:cNvPr>
          <p:cNvSpPr txBox="1"/>
          <p:nvPr/>
        </p:nvSpPr>
        <p:spPr>
          <a:xfrm>
            <a:off x="6898748" y="1185232"/>
            <a:ext cx="12961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rebuchet MS" panose="020B0603020202020204" pitchFamily="34" charset="0"/>
              </a:rPr>
              <a:t>GOOD TO HAVE</a:t>
            </a:r>
            <a:endParaRPr lang="en-SG" b="1" dirty="0">
              <a:latin typeface="Trebuchet MS" panose="020B0603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1D2284-F01D-4AAB-AB72-CE2931759DED}"/>
              </a:ext>
            </a:extLst>
          </p:cNvPr>
          <p:cNvSpPr txBox="1"/>
          <p:nvPr/>
        </p:nvSpPr>
        <p:spPr>
          <a:xfrm>
            <a:off x="780056" y="1508397"/>
            <a:ext cx="13681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Accounts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Profile </a:t>
            </a:r>
            <a:r>
              <a:rPr lang="en-US" sz="800" dirty="0" err="1">
                <a:latin typeface="Trebuchet MS" panose="020B0603020202020204" pitchFamily="34" charset="0"/>
              </a:rPr>
              <a:t>Mgmt</a:t>
            </a:r>
            <a:endParaRPr lang="en-US" sz="800" dirty="0">
              <a:latin typeface="Trebuchet MS" panose="020B0603020202020204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Login/Logout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Reset Password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BA62F33-C7E2-485B-B703-F9ABFD459773}"/>
              </a:ext>
            </a:extLst>
          </p:cNvPr>
          <p:cNvSpPr txBox="1"/>
          <p:nvPr/>
        </p:nvSpPr>
        <p:spPr>
          <a:xfrm>
            <a:off x="1889442" y="1508397"/>
            <a:ext cx="13681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Admin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Access Control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User </a:t>
            </a:r>
            <a:r>
              <a:rPr lang="en-US" sz="800" dirty="0" err="1">
                <a:latin typeface="Trebuchet MS" panose="020B0603020202020204" pitchFamily="34" charset="0"/>
              </a:rPr>
              <a:t>Mgmt</a:t>
            </a:r>
            <a:endParaRPr lang="en-US" sz="800" dirty="0">
              <a:latin typeface="Trebuchet MS" panose="020B0603020202020204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Tutor </a:t>
            </a:r>
            <a:r>
              <a:rPr lang="en-US" sz="800" dirty="0" err="1">
                <a:latin typeface="Trebuchet MS" panose="020B0603020202020204" pitchFamily="34" charset="0"/>
              </a:rPr>
              <a:t>Mgmt</a:t>
            </a:r>
            <a:endParaRPr lang="en-US" sz="800" dirty="0">
              <a:latin typeface="Trebuchet MS" panose="020B0603020202020204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17794E4-33ED-4BFF-90E1-09485D30A91C}"/>
              </a:ext>
            </a:extLst>
          </p:cNvPr>
          <p:cNvSpPr txBox="1"/>
          <p:nvPr/>
        </p:nvSpPr>
        <p:spPr>
          <a:xfrm>
            <a:off x="783038" y="2068276"/>
            <a:ext cx="13681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Student </a:t>
            </a:r>
            <a:r>
              <a:rPr lang="en-US" sz="800" b="1" u="sng" dirty="0" err="1">
                <a:latin typeface="Trebuchet MS" panose="020B0603020202020204" pitchFamily="34" charset="0"/>
              </a:rPr>
              <a:t>Mgmt</a:t>
            </a:r>
            <a:r>
              <a:rPr lang="en-US" sz="800" b="1" u="sng" dirty="0">
                <a:latin typeface="Trebuchet MS" panose="020B0603020202020204" pitchFamily="34" charset="0"/>
              </a:rPr>
              <a:t>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Sign Ups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Data Retrieval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Student Details </a:t>
            </a:r>
            <a:r>
              <a:rPr lang="en-US" sz="800" dirty="0" err="1">
                <a:latin typeface="Trebuchet MS" panose="020B0603020202020204" pitchFamily="34" charset="0"/>
              </a:rPr>
              <a:t>Mgmt</a:t>
            </a:r>
            <a:endParaRPr lang="en-US" sz="800" dirty="0">
              <a:latin typeface="Trebuchet MS" panose="020B0603020202020204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A2F3BF7-A157-415E-AEEA-4781EB7DCCFE}"/>
              </a:ext>
            </a:extLst>
          </p:cNvPr>
          <p:cNvSpPr txBox="1"/>
          <p:nvPr/>
        </p:nvSpPr>
        <p:spPr>
          <a:xfrm>
            <a:off x="2012525" y="2068276"/>
            <a:ext cx="13681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Schedule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Creation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Updating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Viewing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D95194E-420B-4F1A-965B-71F8DAAF0CAC}"/>
              </a:ext>
            </a:extLst>
          </p:cNvPr>
          <p:cNvSpPr txBox="1"/>
          <p:nvPr/>
        </p:nvSpPr>
        <p:spPr>
          <a:xfrm>
            <a:off x="774951" y="2653051"/>
            <a:ext cx="13681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Financial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Exporting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Updating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Writing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Viewing 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Calculations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256559F-CD25-43EC-B726-DE350CE05237}"/>
              </a:ext>
            </a:extLst>
          </p:cNvPr>
          <p:cNvSpPr txBox="1"/>
          <p:nvPr/>
        </p:nvSpPr>
        <p:spPr>
          <a:xfrm>
            <a:off x="3596304" y="1507705"/>
            <a:ext cx="16424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Payment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Tracking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SMS Reminders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List of Payments made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Updating of Payment status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D4BE14F-FDE2-4115-B3CB-1FECED1F9372}"/>
              </a:ext>
            </a:extLst>
          </p:cNvPr>
          <p:cNvSpPr txBox="1"/>
          <p:nvPr/>
        </p:nvSpPr>
        <p:spPr>
          <a:xfrm>
            <a:off x="3596304" y="2165755"/>
            <a:ext cx="16424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Classes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Upcoming Classes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Tutor Assignments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Push Notifications for </a:t>
            </a:r>
          </a:p>
          <a:p>
            <a:r>
              <a:rPr lang="en-US" sz="800" dirty="0">
                <a:latin typeface="Trebuchet MS" panose="020B0603020202020204" pitchFamily="34" charset="0"/>
              </a:rPr>
              <a:t>      upcoming classes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BEE122A-A0F5-43AF-8ECA-5A505E8527FE}"/>
              </a:ext>
            </a:extLst>
          </p:cNvPr>
          <p:cNvSpPr txBox="1"/>
          <p:nvPr/>
        </p:nvSpPr>
        <p:spPr>
          <a:xfrm>
            <a:off x="3564913" y="2803218"/>
            <a:ext cx="16424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Attendance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Tutor Attendance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Students Attendance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Reminder for Attendance </a:t>
            </a:r>
          </a:p>
          <a:p>
            <a:r>
              <a:rPr lang="en-US" sz="800" dirty="0">
                <a:latin typeface="Trebuchet MS" panose="020B0603020202020204" pitchFamily="34" charset="0"/>
              </a:rPr>
              <a:t>      Taking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1991750-5FA0-4716-96F3-3118B71BB939}"/>
              </a:ext>
            </a:extLst>
          </p:cNvPr>
          <p:cNvSpPr txBox="1"/>
          <p:nvPr/>
        </p:nvSpPr>
        <p:spPr>
          <a:xfrm>
            <a:off x="5191109" y="1504187"/>
            <a:ext cx="16424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Receipts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Pay Slip Generation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Invoice Generation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22725CE-4366-4DC6-9233-8DF29C64FA65}"/>
              </a:ext>
            </a:extLst>
          </p:cNvPr>
          <p:cNvSpPr txBox="1"/>
          <p:nvPr/>
        </p:nvSpPr>
        <p:spPr>
          <a:xfrm>
            <a:off x="5191109" y="1936389"/>
            <a:ext cx="16424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Grades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Grades Modification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Adding of Grades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Grades Viewing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12EFC99-E0C8-493A-A299-C5DC0F0EF69B}"/>
              </a:ext>
            </a:extLst>
          </p:cNvPr>
          <p:cNvSpPr txBox="1"/>
          <p:nvPr/>
        </p:nvSpPr>
        <p:spPr>
          <a:xfrm>
            <a:off x="6833046" y="1765817"/>
            <a:ext cx="16424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Search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Search Students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Search Tutors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Search Reports (By month, By year)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671B28E-F6DA-45C5-B295-F69D06D7C9CA}"/>
              </a:ext>
            </a:extLst>
          </p:cNvPr>
          <p:cNvSpPr txBox="1"/>
          <p:nvPr/>
        </p:nvSpPr>
        <p:spPr>
          <a:xfrm>
            <a:off x="6833046" y="2416827"/>
            <a:ext cx="164240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Dashboard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Summary of Financial </a:t>
            </a:r>
          </a:p>
          <a:p>
            <a:r>
              <a:rPr lang="en-US" sz="800" dirty="0">
                <a:latin typeface="Trebuchet MS" panose="020B0603020202020204" pitchFamily="34" charset="0"/>
              </a:rPr>
              <a:t>      Report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Late Payments List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Replacement Classes List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Class Listing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Weekly Lesson Schedule</a:t>
            </a:r>
          </a:p>
        </p:txBody>
      </p:sp>
    </p:spTree>
    <p:extLst>
      <p:ext uri="{BB962C8B-B14F-4D97-AF65-F5344CB8AC3E}">
        <p14:creationId xmlns:p14="http://schemas.microsoft.com/office/powerpoint/2010/main" val="11893904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40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: Single Corner Rounded 26">
            <a:extLst>
              <a:ext uri="{FF2B5EF4-FFF2-40B4-BE49-F238E27FC236}">
                <a16:creationId xmlns:a16="http://schemas.microsoft.com/office/drawing/2014/main" id="{9734829B-1099-4FC0-A693-D23702E90CEE}"/>
              </a:ext>
            </a:extLst>
          </p:cNvPr>
          <p:cNvSpPr/>
          <p:nvPr/>
        </p:nvSpPr>
        <p:spPr>
          <a:xfrm>
            <a:off x="5148064" y="1208752"/>
            <a:ext cx="2686351" cy="3280012"/>
          </a:xfrm>
          <a:prstGeom prst="round1Rect">
            <a:avLst/>
          </a:prstGeom>
          <a:solidFill>
            <a:schemeClr val="bg2"/>
          </a:solidFill>
          <a:ln>
            <a:solidFill>
              <a:schemeClr val="bg2"/>
            </a:solidFill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rebuchet MS" panose="020B0703020202090204" pitchFamily="34" charset="0"/>
            </a:endParaRPr>
          </a:p>
        </p:txBody>
      </p:sp>
      <p:sp>
        <p:nvSpPr>
          <p:cNvPr id="26" name="Rectangle: Single Corner Rounded 25">
            <a:extLst>
              <a:ext uri="{FF2B5EF4-FFF2-40B4-BE49-F238E27FC236}">
                <a16:creationId xmlns:a16="http://schemas.microsoft.com/office/drawing/2014/main" id="{445D8433-3248-4E37-95C6-BC6B70019EC8}"/>
              </a:ext>
            </a:extLst>
          </p:cNvPr>
          <p:cNvSpPr/>
          <p:nvPr/>
        </p:nvSpPr>
        <p:spPr>
          <a:xfrm>
            <a:off x="3095836" y="1203598"/>
            <a:ext cx="2686351" cy="3280012"/>
          </a:xfrm>
          <a:prstGeom prst="round1Rect">
            <a:avLst/>
          </a:prstGeom>
          <a:solidFill>
            <a:schemeClr val="bg2"/>
          </a:solidFill>
          <a:ln>
            <a:solidFill>
              <a:schemeClr val="bg2"/>
            </a:solidFill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rebuchet MS" panose="020B0703020202090204" pitchFamily="34" charset="0"/>
            </a:endParaRPr>
          </a:p>
        </p:txBody>
      </p:sp>
      <p:sp>
        <p:nvSpPr>
          <p:cNvPr id="25" name="Rectangle: Single Corner Rounded 24">
            <a:extLst>
              <a:ext uri="{FF2B5EF4-FFF2-40B4-BE49-F238E27FC236}">
                <a16:creationId xmlns:a16="http://schemas.microsoft.com/office/drawing/2014/main" id="{57D33B01-EA5C-4A8A-9722-873CAE69BB50}"/>
              </a:ext>
            </a:extLst>
          </p:cNvPr>
          <p:cNvSpPr/>
          <p:nvPr/>
        </p:nvSpPr>
        <p:spPr>
          <a:xfrm>
            <a:off x="1043608" y="1203598"/>
            <a:ext cx="2686351" cy="3280012"/>
          </a:xfrm>
          <a:prstGeom prst="round1Rect">
            <a:avLst/>
          </a:prstGeom>
          <a:solidFill>
            <a:schemeClr val="bg2"/>
          </a:solidFill>
          <a:ln>
            <a:solidFill>
              <a:schemeClr val="bg2"/>
            </a:solidFill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rebuchet MS" panose="020B0703020202090204" pitchFamily="34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02CBB04-82BB-45AB-9C68-F052BEBA5B5E}"/>
              </a:ext>
            </a:extLst>
          </p:cNvPr>
          <p:cNvSpPr/>
          <p:nvPr/>
        </p:nvSpPr>
        <p:spPr>
          <a:xfrm>
            <a:off x="2267324" y="1924262"/>
            <a:ext cx="1046353" cy="266587"/>
          </a:xfrm>
          <a:prstGeom prst="rect">
            <a:avLst/>
          </a:prstGeom>
          <a:solidFill>
            <a:srgbClr val="EC77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075BF23-DE13-495A-870A-8032FFE30FCE}"/>
              </a:ext>
            </a:extLst>
          </p:cNvPr>
          <p:cNvSpPr/>
          <p:nvPr/>
        </p:nvSpPr>
        <p:spPr>
          <a:xfrm>
            <a:off x="1105696" y="3492654"/>
            <a:ext cx="991667" cy="166547"/>
          </a:xfrm>
          <a:prstGeom prst="rect">
            <a:avLst/>
          </a:prstGeom>
          <a:solidFill>
            <a:srgbClr val="EC77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A407884-E7F1-434C-8F88-1D346BA6183F}"/>
              </a:ext>
            </a:extLst>
          </p:cNvPr>
          <p:cNvSpPr/>
          <p:nvPr/>
        </p:nvSpPr>
        <p:spPr>
          <a:xfrm>
            <a:off x="2287660" y="2748641"/>
            <a:ext cx="1227104" cy="804972"/>
          </a:xfrm>
          <a:prstGeom prst="rect">
            <a:avLst/>
          </a:prstGeom>
          <a:solidFill>
            <a:srgbClr val="EC77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DAE944A-08DB-4CC0-8C61-E414BA8ED947}"/>
              </a:ext>
            </a:extLst>
          </p:cNvPr>
          <p:cNvSpPr/>
          <p:nvPr/>
        </p:nvSpPr>
        <p:spPr>
          <a:xfrm>
            <a:off x="5911344" y="3119354"/>
            <a:ext cx="1810674" cy="539847"/>
          </a:xfrm>
          <a:prstGeom prst="rect">
            <a:avLst/>
          </a:prstGeom>
          <a:solidFill>
            <a:srgbClr val="EC77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>
                <a:latin typeface="Maiandra GD" panose="020E0502030308020204" pitchFamily="34" charset="0"/>
              </a:rPr>
              <a:t>Project Scope</a:t>
            </a:r>
            <a:endParaRPr lang="ko-KR" altLang="en-US" b="1" dirty="0">
              <a:latin typeface="Maiandra GD" panose="020E0502030308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latin typeface="Maiandra GD" panose="020E0502030308020204" pitchFamily="34" charset="0"/>
              </a:rPr>
              <a:t>Current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9B8FA34-E9DD-4A4E-B239-40BEA853E9B8}"/>
              </a:ext>
            </a:extLst>
          </p:cNvPr>
          <p:cNvSpPr txBox="1"/>
          <p:nvPr/>
        </p:nvSpPr>
        <p:spPr>
          <a:xfrm>
            <a:off x="2014962" y="1204560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rebuchet MS" panose="020B0603020202020204" pitchFamily="34" charset="0"/>
              </a:rPr>
              <a:t>CORE</a:t>
            </a:r>
            <a:endParaRPr lang="en-SG" b="1" dirty="0">
              <a:latin typeface="Trebuchet MS" panose="020B0603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FF6F53A-5C1B-4B8E-8DC7-39F2D4FBFA79}"/>
              </a:ext>
            </a:extLst>
          </p:cNvPr>
          <p:cNvSpPr txBox="1"/>
          <p:nvPr/>
        </p:nvSpPr>
        <p:spPr>
          <a:xfrm>
            <a:off x="1117432" y="1509359"/>
            <a:ext cx="13681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Accounts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Profile </a:t>
            </a:r>
            <a:r>
              <a:rPr lang="en-US" sz="800" dirty="0" err="1">
                <a:latin typeface="Trebuchet MS" panose="020B0603020202020204" pitchFamily="34" charset="0"/>
              </a:rPr>
              <a:t>Mgmt</a:t>
            </a:r>
            <a:endParaRPr lang="en-US" sz="800" dirty="0">
              <a:latin typeface="Trebuchet MS" panose="020B0603020202020204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Login/Logout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Reset Password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7F476FF-0B8F-4621-BCB7-4200366B8CED}"/>
              </a:ext>
            </a:extLst>
          </p:cNvPr>
          <p:cNvSpPr txBox="1"/>
          <p:nvPr/>
        </p:nvSpPr>
        <p:spPr>
          <a:xfrm>
            <a:off x="2226818" y="1509359"/>
            <a:ext cx="13681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Admin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Access Control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User </a:t>
            </a:r>
            <a:r>
              <a:rPr lang="en-US" sz="800" dirty="0" err="1">
                <a:latin typeface="Trebuchet MS" panose="020B0603020202020204" pitchFamily="34" charset="0"/>
              </a:rPr>
              <a:t>Mgmt</a:t>
            </a:r>
            <a:endParaRPr lang="en-US" sz="800" dirty="0">
              <a:latin typeface="Trebuchet MS" panose="020B0603020202020204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Branch </a:t>
            </a:r>
            <a:r>
              <a:rPr lang="en-US" sz="800" dirty="0" err="1">
                <a:latin typeface="Trebuchet MS" panose="020B0603020202020204" pitchFamily="34" charset="0"/>
              </a:rPr>
              <a:t>Mgmt</a:t>
            </a:r>
            <a:endParaRPr lang="en-US" sz="800" dirty="0">
              <a:latin typeface="Trebuchet MS" panose="020B0603020202020204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Subject </a:t>
            </a:r>
            <a:r>
              <a:rPr lang="en-US" sz="800" dirty="0" err="1">
                <a:latin typeface="Trebuchet MS" panose="020B0603020202020204" pitchFamily="34" charset="0"/>
              </a:rPr>
              <a:t>Mgmt</a:t>
            </a:r>
            <a:endParaRPr lang="en-US" sz="800" dirty="0">
              <a:latin typeface="Trebuchet MS" panose="020B0603020202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8F63B9B-14C6-4233-8340-AE9582AC6138}"/>
              </a:ext>
            </a:extLst>
          </p:cNvPr>
          <p:cNvSpPr txBox="1"/>
          <p:nvPr/>
        </p:nvSpPr>
        <p:spPr>
          <a:xfrm>
            <a:off x="1121221" y="2858400"/>
            <a:ext cx="13681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Student </a:t>
            </a:r>
            <a:r>
              <a:rPr lang="en-US" sz="800" b="1" u="sng" dirty="0" err="1">
                <a:latin typeface="Trebuchet MS" panose="020B0603020202020204" pitchFamily="34" charset="0"/>
              </a:rPr>
              <a:t>Mgmt</a:t>
            </a:r>
            <a:r>
              <a:rPr lang="en-US" sz="800" b="1" u="sng" dirty="0">
                <a:latin typeface="Trebuchet MS" panose="020B0603020202020204" pitchFamily="34" charset="0"/>
              </a:rPr>
              <a:t>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Creation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View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Update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Delete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Mass Upload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814FC8A-4BB8-44AD-807B-0460F43A87AB}"/>
              </a:ext>
            </a:extLst>
          </p:cNvPr>
          <p:cNvSpPr txBox="1"/>
          <p:nvPr/>
        </p:nvSpPr>
        <p:spPr>
          <a:xfrm>
            <a:off x="2226818" y="2185535"/>
            <a:ext cx="13681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Schedule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Creation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Updating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Viewing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4783B25-EECF-4322-AB41-B62C2BDEDD90}"/>
              </a:ext>
            </a:extLst>
          </p:cNvPr>
          <p:cNvSpPr txBox="1"/>
          <p:nvPr/>
        </p:nvSpPr>
        <p:spPr>
          <a:xfrm>
            <a:off x="1125967" y="2085508"/>
            <a:ext cx="13681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Financial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Exporting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Updating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Writing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Viewing 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Calculations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CCE043C-5294-4B90-AAB1-A53C61F2196B}"/>
              </a:ext>
            </a:extLst>
          </p:cNvPr>
          <p:cNvSpPr txBox="1"/>
          <p:nvPr/>
        </p:nvSpPr>
        <p:spPr>
          <a:xfrm>
            <a:off x="2230166" y="3558767"/>
            <a:ext cx="149123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Attendance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700" dirty="0">
                <a:latin typeface="Trebuchet MS" panose="020B0703020202090204" pitchFamily="34" charset="0"/>
              </a:rPr>
              <a:t>Creation of Tutor &amp; Student Attendance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700" dirty="0">
                <a:latin typeface="Trebuchet MS" panose="020B0703020202090204" pitchFamily="34" charset="0"/>
              </a:rPr>
              <a:t>Reading of Tutor &amp; Student Attendance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700" dirty="0">
                <a:latin typeface="Trebuchet MS" panose="020B0703020202090204" pitchFamily="34" charset="0"/>
              </a:rPr>
              <a:t>Updating of Tutor &amp; Student Attendance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F151913-9EDA-4EE7-BFCA-68950C0601D0}"/>
              </a:ext>
            </a:extLst>
          </p:cNvPr>
          <p:cNvSpPr txBox="1"/>
          <p:nvPr/>
        </p:nvSpPr>
        <p:spPr>
          <a:xfrm>
            <a:off x="3971742" y="1201947"/>
            <a:ext cx="1568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rebuchet MS" panose="020B0603020202020204" pitchFamily="34" charset="0"/>
              </a:rPr>
              <a:t>SECONDARY</a:t>
            </a:r>
            <a:endParaRPr lang="en-SG" b="1" dirty="0">
              <a:latin typeface="Trebuchet MS" panose="020B0603020202020204" pitchFamily="34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0E0C6C2-1C7D-46A5-90E0-9FA8A590722E}"/>
              </a:ext>
            </a:extLst>
          </p:cNvPr>
          <p:cNvSpPr txBox="1"/>
          <p:nvPr/>
        </p:nvSpPr>
        <p:spPr>
          <a:xfrm>
            <a:off x="6166007" y="1201947"/>
            <a:ext cx="1243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rebuchet MS" panose="020B0603020202020204" pitchFamily="34" charset="0"/>
              </a:rPr>
              <a:t>TERTIARY</a:t>
            </a:r>
            <a:endParaRPr lang="en-SG" b="1" dirty="0">
              <a:latin typeface="Trebuchet MS" panose="020B06030202020202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0AE78E3-8296-4EE7-A48D-63151A21EBF8}"/>
              </a:ext>
            </a:extLst>
          </p:cNvPr>
          <p:cNvSpPr txBox="1"/>
          <p:nvPr/>
        </p:nvSpPr>
        <p:spPr>
          <a:xfrm>
            <a:off x="3913454" y="1505381"/>
            <a:ext cx="16424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Receipts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Pay Slip Generation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Invoice Generation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7E70A30-B221-4D3F-A825-FAC4C2D54BED}"/>
              </a:ext>
            </a:extLst>
          </p:cNvPr>
          <p:cNvSpPr txBox="1"/>
          <p:nvPr/>
        </p:nvSpPr>
        <p:spPr>
          <a:xfrm>
            <a:off x="3913454" y="1937583"/>
            <a:ext cx="16424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Grades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Grades Modification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Adding of Grades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Grades Viewing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61CFF32-12C7-4E4F-8D6A-49142B5CB15A}"/>
              </a:ext>
            </a:extLst>
          </p:cNvPr>
          <p:cNvSpPr txBox="1"/>
          <p:nvPr/>
        </p:nvSpPr>
        <p:spPr>
          <a:xfrm>
            <a:off x="1117432" y="3659201"/>
            <a:ext cx="11503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Payment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Tracking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SMS Reminders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B989B15-CEAA-401C-BB8B-FDEE390DB257}"/>
              </a:ext>
            </a:extLst>
          </p:cNvPr>
          <p:cNvSpPr txBox="1"/>
          <p:nvPr/>
        </p:nvSpPr>
        <p:spPr>
          <a:xfrm>
            <a:off x="5885270" y="1583060"/>
            <a:ext cx="16424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Search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Search Students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Search Tutors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Search Reports (By month, By year)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8D3AC3C-1CD7-4BB5-97EA-690682D6409A}"/>
              </a:ext>
            </a:extLst>
          </p:cNvPr>
          <p:cNvSpPr txBox="1"/>
          <p:nvPr/>
        </p:nvSpPr>
        <p:spPr>
          <a:xfrm>
            <a:off x="5885270" y="2234070"/>
            <a:ext cx="164240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Dashboard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Summary of Financial </a:t>
            </a:r>
          </a:p>
          <a:p>
            <a:r>
              <a:rPr lang="en-US" sz="800" dirty="0">
                <a:latin typeface="Trebuchet MS" panose="020B0603020202020204" pitchFamily="34" charset="0"/>
              </a:rPr>
              <a:t>      Report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Late Payments List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Replacement Classes List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Class Listing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Weekly Lesson Schedule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Number of Classes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Number of Branches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Number of Students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Number of Tutors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8670D50-422F-4CAE-B317-38E5D66C70F8}"/>
              </a:ext>
            </a:extLst>
          </p:cNvPr>
          <p:cNvSpPr/>
          <p:nvPr/>
        </p:nvSpPr>
        <p:spPr>
          <a:xfrm>
            <a:off x="3898584" y="2566013"/>
            <a:ext cx="1810674" cy="584775"/>
          </a:xfrm>
          <a:prstGeom prst="rect">
            <a:avLst/>
          </a:prstGeom>
          <a:solidFill>
            <a:srgbClr val="EC77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72A1CC3-02AF-4F12-8A11-7128272188B4}"/>
              </a:ext>
            </a:extLst>
          </p:cNvPr>
          <p:cNvSpPr/>
          <p:nvPr/>
        </p:nvSpPr>
        <p:spPr>
          <a:xfrm>
            <a:off x="3916036" y="2555244"/>
            <a:ext cx="185682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b="1" u="sng" dirty="0">
                <a:latin typeface="Trebuchet MS" panose="020B0703020202090204" pitchFamily="34" charset="0"/>
              </a:rPr>
              <a:t>Rewards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703020202090204" pitchFamily="34" charset="0"/>
              </a:rPr>
              <a:t>Creation of reward points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703020202090204" pitchFamily="34" charset="0"/>
              </a:rPr>
              <a:t>Updating of reward points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703020202090204" pitchFamily="34" charset="0"/>
              </a:rPr>
              <a:t>Reading of reward points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C4C519A-3D3E-46C4-A9BC-1BC9CB0AC174}"/>
              </a:ext>
            </a:extLst>
          </p:cNvPr>
          <p:cNvSpPr txBox="1"/>
          <p:nvPr/>
        </p:nvSpPr>
        <p:spPr>
          <a:xfrm>
            <a:off x="2225306" y="2761684"/>
            <a:ext cx="13681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Tutor </a:t>
            </a:r>
            <a:r>
              <a:rPr lang="en-US" sz="800" b="1" u="sng" dirty="0" err="1">
                <a:latin typeface="Trebuchet MS" panose="020B0603020202020204" pitchFamily="34" charset="0"/>
              </a:rPr>
              <a:t>Mgmt</a:t>
            </a:r>
            <a:r>
              <a:rPr lang="en-US" sz="800" b="1" u="sng" dirty="0">
                <a:latin typeface="Trebuchet MS" panose="020B0603020202020204" pitchFamily="34" charset="0"/>
              </a:rPr>
              <a:t>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Creation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View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Delete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Update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Mass Upload</a:t>
            </a:r>
          </a:p>
        </p:txBody>
      </p:sp>
    </p:spTree>
    <p:extLst>
      <p:ext uri="{BB962C8B-B14F-4D97-AF65-F5344CB8AC3E}">
        <p14:creationId xmlns:p14="http://schemas.microsoft.com/office/powerpoint/2010/main" val="21091148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: Single Corner Rounded 26">
            <a:extLst>
              <a:ext uri="{FF2B5EF4-FFF2-40B4-BE49-F238E27FC236}">
                <a16:creationId xmlns:a16="http://schemas.microsoft.com/office/drawing/2014/main" id="{9734829B-1099-4FC0-A693-D23702E90CEE}"/>
              </a:ext>
            </a:extLst>
          </p:cNvPr>
          <p:cNvSpPr/>
          <p:nvPr/>
        </p:nvSpPr>
        <p:spPr>
          <a:xfrm>
            <a:off x="5148064" y="1208752"/>
            <a:ext cx="2686351" cy="3280012"/>
          </a:xfrm>
          <a:prstGeom prst="round1Rect">
            <a:avLst/>
          </a:prstGeom>
          <a:solidFill>
            <a:schemeClr val="bg2"/>
          </a:solidFill>
          <a:ln>
            <a:solidFill>
              <a:schemeClr val="bg2"/>
            </a:solidFill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rebuchet MS" panose="020B0603020202020204" pitchFamily="34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57118704-7EE0-4DFF-B734-9C19E55D4E66}"/>
              </a:ext>
            </a:extLst>
          </p:cNvPr>
          <p:cNvSpPr/>
          <p:nvPr/>
        </p:nvSpPr>
        <p:spPr>
          <a:xfrm>
            <a:off x="5984193" y="3140020"/>
            <a:ext cx="1168475" cy="51918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6" name="Rectangle: Single Corner Rounded 25">
            <a:extLst>
              <a:ext uri="{FF2B5EF4-FFF2-40B4-BE49-F238E27FC236}">
                <a16:creationId xmlns:a16="http://schemas.microsoft.com/office/drawing/2014/main" id="{445D8433-3248-4E37-95C6-BC6B70019EC8}"/>
              </a:ext>
            </a:extLst>
          </p:cNvPr>
          <p:cNvSpPr/>
          <p:nvPr/>
        </p:nvSpPr>
        <p:spPr>
          <a:xfrm>
            <a:off x="3095836" y="1203598"/>
            <a:ext cx="2686351" cy="3280012"/>
          </a:xfrm>
          <a:prstGeom prst="round1Rect">
            <a:avLst/>
          </a:prstGeom>
          <a:solidFill>
            <a:schemeClr val="bg2"/>
          </a:solidFill>
          <a:ln>
            <a:solidFill>
              <a:schemeClr val="bg2"/>
            </a:solidFill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rebuchet MS" panose="020B0603020202020204" pitchFamily="34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91E63416-C463-415B-B667-CF946380F517}"/>
              </a:ext>
            </a:extLst>
          </p:cNvPr>
          <p:cNvSpPr/>
          <p:nvPr/>
        </p:nvSpPr>
        <p:spPr>
          <a:xfrm>
            <a:off x="3970265" y="1945045"/>
            <a:ext cx="1168475" cy="577313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5" name="Rectangle: Single Corner Rounded 24">
            <a:extLst>
              <a:ext uri="{FF2B5EF4-FFF2-40B4-BE49-F238E27FC236}">
                <a16:creationId xmlns:a16="http://schemas.microsoft.com/office/drawing/2014/main" id="{57D33B01-EA5C-4A8A-9722-873CAE69BB50}"/>
              </a:ext>
            </a:extLst>
          </p:cNvPr>
          <p:cNvSpPr/>
          <p:nvPr/>
        </p:nvSpPr>
        <p:spPr>
          <a:xfrm>
            <a:off x="1043608" y="1203598"/>
            <a:ext cx="2686351" cy="3280012"/>
          </a:xfrm>
          <a:prstGeom prst="round1Rect">
            <a:avLst/>
          </a:prstGeom>
          <a:solidFill>
            <a:schemeClr val="bg2"/>
          </a:solidFill>
          <a:ln>
            <a:solidFill>
              <a:schemeClr val="bg2"/>
            </a:solidFill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rebuchet MS" panose="020B0603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F49B638-6EE8-4102-A860-B3868718D6E3}"/>
              </a:ext>
            </a:extLst>
          </p:cNvPr>
          <p:cNvSpPr/>
          <p:nvPr/>
        </p:nvSpPr>
        <p:spPr>
          <a:xfrm>
            <a:off x="1099268" y="1532979"/>
            <a:ext cx="1168475" cy="55252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093ACF9-BD28-4755-91E7-290BB9712301}"/>
              </a:ext>
            </a:extLst>
          </p:cNvPr>
          <p:cNvSpPr/>
          <p:nvPr/>
        </p:nvSpPr>
        <p:spPr>
          <a:xfrm>
            <a:off x="2314560" y="1543273"/>
            <a:ext cx="1168475" cy="63710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47652E2D-0D8E-4DD7-881C-DE017A8AC8C4}"/>
              </a:ext>
            </a:extLst>
          </p:cNvPr>
          <p:cNvSpPr/>
          <p:nvPr/>
        </p:nvSpPr>
        <p:spPr>
          <a:xfrm>
            <a:off x="2326656" y="2611163"/>
            <a:ext cx="1168475" cy="93535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62F1796-49EC-4559-81F4-802C66630D42}"/>
              </a:ext>
            </a:extLst>
          </p:cNvPr>
          <p:cNvSpPr/>
          <p:nvPr/>
        </p:nvSpPr>
        <p:spPr>
          <a:xfrm>
            <a:off x="1125114" y="2882591"/>
            <a:ext cx="1168475" cy="77661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>
                <a:latin typeface="Trebuchet MS" panose="020B0603020202020204" pitchFamily="34" charset="0"/>
              </a:rPr>
              <a:t>Project Scope</a:t>
            </a:r>
            <a:endParaRPr lang="ko-KR" altLang="en-US" b="1" dirty="0">
              <a:latin typeface="Trebuchet MS" panose="020B0603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0" y="787823"/>
            <a:ext cx="9144000" cy="288032"/>
          </a:xfrm>
        </p:spPr>
        <p:txBody>
          <a:bodyPr/>
          <a:lstStyle/>
          <a:p>
            <a:pPr lvl="0"/>
            <a:r>
              <a:rPr lang="en-US" altLang="ko-KR" dirty="0">
                <a:latin typeface="Trebuchet MS" panose="020B0603020202020204" pitchFamily="34" charset="0"/>
              </a:rPr>
              <a:t>Progress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9B8FA34-E9DD-4A4E-B239-40BEA853E9B8}"/>
              </a:ext>
            </a:extLst>
          </p:cNvPr>
          <p:cNvSpPr txBox="1"/>
          <p:nvPr/>
        </p:nvSpPr>
        <p:spPr>
          <a:xfrm>
            <a:off x="2014962" y="1204560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rebuchet MS" panose="020B0603020202020204" pitchFamily="34" charset="0"/>
              </a:rPr>
              <a:t>CORE</a:t>
            </a:r>
            <a:endParaRPr lang="en-SG" b="1" dirty="0">
              <a:latin typeface="Trebuchet MS" panose="020B0603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FF6F53A-5C1B-4B8E-8DC7-39F2D4FBFA79}"/>
              </a:ext>
            </a:extLst>
          </p:cNvPr>
          <p:cNvSpPr txBox="1"/>
          <p:nvPr/>
        </p:nvSpPr>
        <p:spPr>
          <a:xfrm>
            <a:off x="1117432" y="1509359"/>
            <a:ext cx="13681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Accounts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Profile </a:t>
            </a:r>
            <a:r>
              <a:rPr lang="en-US" sz="800" dirty="0" err="1">
                <a:latin typeface="Trebuchet MS" panose="020B0603020202020204" pitchFamily="34" charset="0"/>
              </a:rPr>
              <a:t>Mgmt</a:t>
            </a:r>
            <a:endParaRPr lang="en-US" sz="800" dirty="0">
              <a:latin typeface="Trebuchet MS" panose="020B0603020202020204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Login/Logout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Reset Password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7F476FF-0B8F-4621-BCB7-4200366B8CED}"/>
              </a:ext>
            </a:extLst>
          </p:cNvPr>
          <p:cNvSpPr txBox="1"/>
          <p:nvPr/>
        </p:nvSpPr>
        <p:spPr>
          <a:xfrm>
            <a:off x="2236272" y="1505591"/>
            <a:ext cx="13681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Admin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Access Control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User </a:t>
            </a:r>
            <a:r>
              <a:rPr lang="en-US" sz="800" dirty="0" err="1">
                <a:latin typeface="Trebuchet MS" panose="020B0603020202020204" pitchFamily="34" charset="0"/>
              </a:rPr>
              <a:t>Mgmt</a:t>
            </a:r>
            <a:endParaRPr lang="en-US" sz="800" dirty="0">
              <a:latin typeface="Trebuchet MS" panose="020B0603020202020204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Branch </a:t>
            </a:r>
            <a:r>
              <a:rPr lang="en-US" sz="800" dirty="0" err="1">
                <a:latin typeface="Trebuchet MS" panose="020B0603020202020204" pitchFamily="34" charset="0"/>
              </a:rPr>
              <a:t>Mgmt</a:t>
            </a:r>
            <a:endParaRPr lang="en-US" sz="800" dirty="0">
              <a:latin typeface="Trebuchet MS" panose="020B0603020202020204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Subject </a:t>
            </a:r>
            <a:r>
              <a:rPr lang="en-US" sz="800" dirty="0" err="1">
                <a:latin typeface="Trebuchet MS" panose="020B0603020202020204" pitchFamily="34" charset="0"/>
              </a:rPr>
              <a:t>Mgmt</a:t>
            </a:r>
            <a:endParaRPr lang="en-US" sz="800" dirty="0">
              <a:latin typeface="Trebuchet MS" panose="020B0603020202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8F63B9B-14C6-4233-8340-AE9582AC6138}"/>
              </a:ext>
            </a:extLst>
          </p:cNvPr>
          <p:cNvSpPr txBox="1"/>
          <p:nvPr/>
        </p:nvSpPr>
        <p:spPr>
          <a:xfrm>
            <a:off x="1125967" y="2870337"/>
            <a:ext cx="13681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Student </a:t>
            </a:r>
            <a:r>
              <a:rPr lang="en-US" sz="800" b="1" u="sng" dirty="0" err="1">
                <a:latin typeface="Trebuchet MS" panose="020B0603020202020204" pitchFamily="34" charset="0"/>
              </a:rPr>
              <a:t>Mgmt</a:t>
            </a:r>
            <a:r>
              <a:rPr lang="en-US" sz="800" b="1" u="sng" dirty="0">
                <a:latin typeface="Trebuchet MS" panose="020B0603020202020204" pitchFamily="34" charset="0"/>
              </a:rPr>
              <a:t>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Creation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View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Update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Delete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Mass Upload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814FC8A-4BB8-44AD-807B-0460F43A87AB}"/>
              </a:ext>
            </a:extLst>
          </p:cNvPr>
          <p:cNvSpPr txBox="1"/>
          <p:nvPr/>
        </p:nvSpPr>
        <p:spPr>
          <a:xfrm>
            <a:off x="2226818" y="2185535"/>
            <a:ext cx="13681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Schedule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Creation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Updating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Viewing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4783B25-EECF-4322-AB41-B62C2BDEDD90}"/>
              </a:ext>
            </a:extLst>
          </p:cNvPr>
          <p:cNvSpPr txBox="1"/>
          <p:nvPr/>
        </p:nvSpPr>
        <p:spPr>
          <a:xfrm>
            <a:off x="1125967" y="2085508"/>
            <a:ext cx="13681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Financial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Exporting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Updating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Writing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Viewing 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Calculations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CCE043C-5294-4B90-AAB1-A53C61F2196B}"/>
              </a:ext>
            </a:extLst>
          </p:cNvPr>
          <p:cNvSpPr txBox="1"/>
          <p:nvPr/>
        </p:nvSpPr>
        <p:spPr>
          <a:xfrm>
            <a:off x="2230166" y="3558767"/>
            <a:ext cx="149123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Attendance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700" dirty="0">
                <a:latin typeface="Trebuchet MS" panose="020B0603020202020204" pitchFamily="34" charset="0"/>
              </a:rPr>
              <a:t>Creation of Tutor &amp; Student Attendance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700" dirty="0">
                <a:latin typeface="Trebuchet MS" panose="020B0603020202020204" pitchFamily="34" charset="0"/>
              </a:rPr>
              <a:t>Reading of Tutor &amp; Student Attendance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700" dirty="0">
                <a:latin typeface="Trebuchet MS" panose="020B0603020202020204" pitchFamily="34" charset="0"/>
              </a:rPr>
              <a:t>Updating of Tutor &amp; Student Attendance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F151913-9EDA-4EE7-BFCA-68950C0601D0}"/>
              </a:ext>
            </a:extLst>
          </p:cNvPr>
          <p:cNvSpPr txBox="1"/>
          <p:nvPr/>
        </p:nvSpPr>
        <p:spPr>
          <a:xfrm>
            <a:off x="3971742" y="1201947"/>
            <a:ext cx="1568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rebuchet MS" panose="020B0603020202020204" pitchFamily="34" charset="0"/>
              </a:rPr>
              <a:t>SECONDARY</a:t>
            </a:r>
            <a:endParaRPr lang="en-SG" b="1" dirty="0">
              <a:latin typeface="Trebuchet MS" panose="020B0603020202020204" pitchFamily="34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0E0C6C2-1C7D-46A5-90E0-9FA8A590722E}"/>
              </a:ext>
            </a:extLst>
          </p:cNvPr>
          <p:cNvSpPr txBox="1"/>
          <p:nvPr/>
        </p:nvSpPr>
        <p:spPr>
          <a:xfrm>
            <a:off x="6166007" y="1201947"/>
            <a:ext cx="1243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rebuchet MS" panose="020B0603020202020204" pitchFamily="34" charset="0"/>
              </a:rPr>
              <a:t>TERTIARY</a:t>
            </a:r>
            <a:endParaRPr lang="en-SG" b="1" dirty="0">
              <a:latin typeface="Trebuchet MS" panose="020B06030202020202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0AE78E3-8296-4EE7-A48D-63151A21EBF8}"/>
              </a:ext>
            </a:extLst>
          </p:cNvPr>
          <p:cNvSpPr txBox="1"/>
          <p:nvPr/>
        </p:nvSpPr>
        <p:spPr>
          <a:xfrm>
            <a:off x="3913454" y="1505381"/>
            <a:ext cx="16424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Receipts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Pay Slip Generation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Invoice Generation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7E70A30-B221-4D3F-A825-FAC4C2D54BED}"/>
              </a:ext>
            </a:extLst>
          </p:cNvPr>
          <p:cNvSpPr txBox="1"/>
          <p:nvPr/>
        </p:nvSpPr>
        <p:spPr>
          <a:xfrm>
            <a:off x="3913454" y="1937583"/>
            <a:ext cx="16424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Grades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Grades Modification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Adding of Grades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Grades Viewing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61CFF32-12C7-4E4F-8D6A-49142B5CB15A}"/>
              </a:ext>
            </a:extLst>
          </p:cNvPr>
          <p:cNvSpPr txBox="1"/>
          <p:nvPr/>
        </p:nvSpPr>
        <p:spPr>
          <a:xfrm>
            <a:off x="1117432" y="3659201"/>
            <a:ext cx="11503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Payment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Tracking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SMS Reminders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B989B15-CEAA-401C-BB8B-FDEE390DB257}"/>
              </a:ext>
            </a:extLst>
          </p:cNvPr>
          <p:cNvSpPr txBox="1"/>
          <p:nvPr/>
        </p:nvSpPr>
        <p:spPr>
          <a:xfrm>
            <a:off x="5885270" y="1583060"/>
            <a:ext cx="16424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Search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Search Students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Search Tutors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Search Reports (By month, By year)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8D3AC3C-1CD7-4BB5-97EA-690682D6409A}"/>
              </a:ext>
            </a:extLst>
          </p:cNvPr>
          <p:cNvSpPr txBox="1"/>
          <p:nvPr/>
        </p:nvSpPr>
        <p:spPr>
          <a:xfrm>
            <a:off x="5885270" y="2234070"/>
            <a:ext cx="164240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Dashboard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Summary of Financial </a:t>
            </a:r>
          </a:p>
          <a:p>
            <a:r>
              <a:rPr lang="en-US" sz="800" dirty="0">
                <a:latin typeface="Trebuchet MS" panose="020B0603020202020204" pitchFamily="34" charset="0"/>
              </a:rPr>
              <a:t>      Report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Late Payments List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Replacement Classes List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Class Listing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Weekly Lesson Schedule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Number of Classes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Number of Branches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Number of Students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Number of Tutors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72A1CC3-02AF-4F12-8A11-7128272188B4}"/>
              </a:ext>
            </a:extLst>
          </p:cNvPr>
          <p:cNvSpPr/>
          <p:nvPr/>
        </p:nvSpPr>
        <p:spPr>
          <a:xfrm>
            <a:off x="3916036" y="2555244"/>
            <a:ext cx="185682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Rewards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Creation of reward points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Updating of reward points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Reading of reward points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C4C519A-3D3E-46C4-A9BC-1BC9CB0AC174}"/>
              </a:ext>
            </a:extLst>
          </p:cNvPr>
          <p:cNvSpPr txBox="1"/>
          <p:nvPr/>
        </p:nvSpPr>
        <p:spPr>
          <a:xfrm>
            <a:off x="2236272" y="2749040"/>
            <a:ext cx="13681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Tutor </a:t>
            </a:r>
            <a:r>
              <a:rPr lang="en-US" sz="800" b="1" u="sng" dirty="0" err="1">
                <a:latin typeface="Trebuchet MS" panose="020B0603020202020204" pitchFamily="34" charset="0"/>
              </a:rPr>
              <a:t>Mgmt</a:t>
            </a:r>
            <a:r>
              <a:rPr lang="en-US" sz="800" b="1" u="sng" dirty="0">
                <a:latin typeface="Trebuchet MS" panose="020B0603020202020204" pitchFamily="34" charset="0"/>
              </a:rPr>
              <a:t>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Creation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View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Delete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Update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Mass Upload</a:t>
            </a:r>
          </a:p>
        </p:txBody>
      </p:sp>
    </p:spTree>
    <p:extLst>
      <p:ext uri="{BB962C8B-B14F-4D97-AF65-F5344CB8AC3E}">
        <p14:creationId xmlns:p14="http://schemas.microsoft.com/office/powerpoint/2010/main" val="22559551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40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>
                <a:latin typeface="Maiandra GD" panose="020E0502030308020204" pitchFamily="34" charset="0"/>
              </a:rPr>
              <a:t>Project Schedule</a:t>
            </a:r>
            <a:endParaRPr lang="ko-KR" altLang="en-US" b="1" dirty="0">
              <a:latin typeface="Maiandra GD" panose="020E0502030308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latin typeface="Maiandra GD" panose="020E0502030308020204" pitchFamily="34" charset="0"/>
              </a:rPr>
              <a:t>Proposed Schedule</a:t>
            </a:r>
          </a:p>
        </p:txBody>
      </p:sp>
      <p:pic>
        <p:nvPicPr>
          <p:cNvPr id="2050" name="Picture 2" descr="Timeline">
            <a:extLst>
              <a:ext uri="{FF2B5EF4-FFF2-40B4-BE49-F238E27FC236}">
                <a16:creationId xmlns:a16="http://schemas.microsoft.com/office/drawing/2014/main" id="{8D922CB6-EBC2-4252-8DDF-B7B6728B56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203598"/>
            <a:ext cx="7488832" cy="3427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938861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40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Rectangle: Rounded Corners 131">
            <a:extLst>
              <a:ext uri="{FF2B5EF4-FFF2-40B4-BE49-F238E27FC236}">
                <a16:creationId xmlns:a16="http://schemas.microsoft.com/office/drawing/2014/main" id="{39404FE2-912C-449B-AA0C-43814629CC9A}"/>
              </a:ext>
            </a:extLst>
          </p:cNvPr>
          <p:cNvSpPr/>
          <p:nvPr/>
        </p:nvSpPr>
        <p:spPr>
          <a:xfrm>
            <a:off x="6444207" y="2283718"/>
            <a:ext cx="2019019" cy="2232248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 b="1" u="sng" dirty="0">
                <a:solidFill>
                  <a:srgbClr val="EC771B"/>
                </a:solidFill>
                <a:latin typeface="Trebuchet MS" panose="020B0603020202020204" pitchFamily="34" charset="0"/>
              </a:rPr>
              <a:t>Grades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Creation of Grades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Updating of Grades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Reading of Tutor Accounts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Creation of Grades Entity</a:t>
            </a:r>
          </a:p>
          <a:p>
            <a:endParaRPr lang="en-US" sz="800" b="1" dirty="0">
              <a:solidFill>
                <a:srgbClr val="EC771B"/>
              </a:solidFill>
              <a:latin typeface="Trebuchet MS" panose="020B0603020202020204" pitchFamily="34" charset="0"/>
            </a:endParaRPr>
          </a:p>
          <a:p>
            <a:r>
              <a:rPr lang="en-US" sz="800" b="1" u="sng" dirty="0">
                <a:solidFill>
                  <a:srgbClr val="EC771B"/>
                </a:solidFill>
                <a:latin typeface="Trebuchet MS" panose="020B0603020202020204" pitchFamily="34" charset="0"/>
              </a:rPr>
              <a:t>Admin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Mass Uploading of Tutors</a:t>
            </a:r>
          </a:p>
          <a:p>
            <a:endParaRPr lang="en-US" sz="800" b="1" dirty="0">
              <a:solidFill>
                <a:srgbClr val="EC771B"/>
              </a:solidFill>
              <a:latin typeface="Trebuchet MS" panose="020B0603020202020204" pitchFamily="34" charset="0"/>
            </a:endParaRPr>
          </a:p>
          <a:p>
            <a:r>
              <a:rPr lang="en-US" sz="800" b="1" u="sng" dirty="0">
                <a:solidFill>
                  <a:srgbClr val="EC771B"/>
                </a:solidFill>
                <a:latin typeface="Trebuchet MS" panose="020B0603020202020204" pitchFamily="34" charset="0"/>
              </a:rPr>
              <a:t>Schedule Module</a:t>
            </a:r>
          </a:p>
          <a:p>
            <a:pPr marL="228600" indent="-22860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Updating of Schedule</a:t>
            </a:r>
          </a:p>
          <a:p>
            <a:endParaRPr lang="en-US" sz="800" dirty="0">
              <a:solidFill>
                <a:srgbClr val="EC771B"/>
              </a:solidFill>
              <a:latin typeface="Trebuchet MS" panose="020B0603020202020204" pitchFamily="34" charset="0"/>
            </a:endParaRPr>
          </a:p>
          <a:p>
            <a:r>
              <a:rPr lang="en-US" sz="800" b="1" u="sng" dirty="0">
                <a:solidFill>
                  <a:srgbClr val="EC771B"/>
                </a:solidFill>
                <a:latin typeface="Trebuchet MS" panose="020B0603020202020204" pitchFamily="34" charset="0"/>
              </a:rPr>
              <a:t>Account Module</a:t>
            </a:r>
            <a:endParaRPr lang="en-US" sz="800" dirty="0">
              <a:solidFill>
                <a:srgbClr val="EC771B"/>
              </a:solidFill>
              <a:latin typeface="Trebuchet MS" panose="020B0603020202020204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Reset Password</a:t>
            </a:r>
          </a:p>
          <a:p>
            <a:endParaRPr lang="en-US" sz="800" dirty="0">
              <a:solidFill>
                <a:srgbClr val="EC771B"/>
              </a:solidFill>
              <a:latin typeface="Trebuchet MS" panose="020B0603020202020204" pitchFamily="34" charset="0"/>
            </a:endParaRPr>
          </a:p>
          <a:p>
            <a:r>
              <a:rPr lang="en-US" sz="800" b="1" dirty="0" err="1">
                <a:solidFill>
                  <a:srgbClr val="EC771B"/>
                </a:solidFill>
                <a:latin typeface="Trebuchet MS" panose="020B0603020202020204" pitchFamily="34" charset="0"/>
              </a:rPr>
              <a:t>ConnectionManager</a:t>
            </a:r>
            <a:endParaRPr lang="en-US" sz="800" b="1" dirty="0">
              <a:solidFill>
                <a:srgbClr val="EC771B"/>
              </a:solidFill>
              <a:latin typeface="Trebuchet MS" panose="020B0603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004EA92-1E67-477F-B3BB-ED48497DF0A7}"/>
              </a:ext>
            </a:extLst>
          </p:cNvPr>
          <p:cNvSpPr/>
          <p:nvPr/>
        </p:nvSpPr>
        <p:spPr>
          <a:xfrm>
            <a:off x="6516216" y="3159504"/>
            <a:ext cx="1800195" cy="276342"/>
          </a:xfrm>
          <a:prstGeom prst="rect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51470"/>
            <a:ext cx="9144000" cy="576064"/>
          </a:xfrm>
        </p:spPr>
        <p:txBody>
          <a:bodyPr/>
          <a:lstStyle/>
          <a:p>
            <a:r>
              <a:rPr lang="en-US" altLang="ko-KR" b="1" dirty="0">
                <a:latin typeface="Trebuchet MS" panose="020B0603020202020204" pitchFamily="34" charset="0"/>
              </a:rPr>
              <a:t>Current Project Schedule</a:t>
            </a:r>
            <a:endParaRPr lang="ko-KR" altLang="en-US" b="1" dirty="0">
              <a:latin typeface="Trebuchet MS" panose="020B0603020202020204" pitchFamily="34" charset="0"/>
            </a:endParaRPr>
          </a:p>
        </p:txBody>
      </p: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id="{D6C18981-A2A7-4466-A164-ABA732D550CD}"/>
              </a:ext>
            </a:extLst>
          </p:cNvPr>
          <p:cNvSpPr/>
          <p:nvPr/>
        </p:nvSpPr>
        <p:spPr>
          <a:xfrm>
            <a:off x="755576" y="1836712"/>
            <a:ext cx="7632848" cy="288032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F2F66B24-647C-4A4A-BF54-72AB2963014D}"/>
              </a:ext>
            </a:extLst>
          </p:cNvPr>
          <p:cNvCxnSpPr>
            <a:cxnSpLocks/>
          </p:cNvCxnSpPr>
          <p:nvPr/>
        </p:nvCxnSpPr>
        <p:spPr>
          <a:xfrm>
            <a:off x="4499992" y="1819944"/>
            <a:ext cx="0" cy="304800"/>
          </a:xfrm>
          <a:prstGeom prst="line">
            <a:avLst/>
          </a:prstGeom>
          <a:ln w="1905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A0E23A6C-986B-435A-A3E4-D40F7AA0E0FE}"/>
              </a:ext>
            </a:extLst>
          </p:cNvPr>
          <p:cNvCxnSpPr>
            <a:cxnSpLocks/>
          </p:cNvCxnSpPr>
          <p:nvPr/>
        </p:nvCxnSpPr>
        <p:spPr>
          <a:xfrm>
            <a:off x="2627784" y="1819944"/>
            <a:ext cx="0" cy="304800"/>
          </a:xfrm>
          <a:prstGeom prst="line">
            <a:avLst/>
          </a:prstGeom>
          <a:ln w="1905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93E5FEED-3D90-4665-91FE-FA101CF98D56}"/>
              </a:ext>
            </a:extLst>
          </p:cNvPr>
          <p:cNvCxnSpPr>
            <a:cxnSpLocks/>
          </p:cNvCxnSpPr>
          <p:nvPr/>
        </p:nvCxnSpPr>
        <p:spPr>
          <a:xfrm>
            <a:off x="6444208" y="1819944"/>
            <a:ext cx="0" cy="304800"/>
          </a:xfrm>
          <a:prstGeom prst="line">
            <a:avLst/>
          </a:prstGeom>
          <a:ln w="1905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031B2C35-B4FC-49C7-A50B-FF98C75C6522}"/>
              </a:ext>
            </a:extLst>
          </p:cNvPr>
          <p:cNvSpPr txBox="1"/>
          <p:nvPr/>
        </p:nvSpPr>
        <p:spPr>
          <a:xfrm>
            <a:off x="1344518" y="1816967"/>
            <a:ext cx="6186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>
                <a:latin typeface="Maiandra GD" panose="020E0502030308020204" pitchFamily="34" charset="0"/>
              </a:rPr>
              <a:t>Iter</a:t>
            </a:r>
            <a:r>
              <a:rPr lang="en-US" sz="1400" b="1" dirty="0">
                <a:latin typeface="Maiandra GD" panose="020E0502030308020204" pitchFamily="34" charset="0"/>
              </a:rPr>
              <a:t> 0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8896B8B5-0F93-428A-9F2F-C3E950DB9D9A}"/>
              </a:ext>
            </a:extLst>
          </p:cNvPr>
          <p:cNvSpPr txBox="1"/>
          <p:nvPr/>
        </p:nvSpPr>
        <p:spPr>
          <a:xfrm>
            <a:off x="3255676" y="1824446"/>
            <a:ext cx="6164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>
                <a:latin typeface="Maiandra GD" panose="020E0502030308020204" pitchFamily="34" charset="0"/>
              </a:rPr>
              <a:t>Iter</a:t>
            </a:r>
            <a:r>
              <a:rPr lang="en-US" sz="1400" b="1" dirty="0">
                <a:latin typeface="Maiandra GD" panose="020E0502030308020204" pitchFamily="34" charset="0"/>
              </a:rPr>
              <a:t> 1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FF4538CC-1CBA-4D20-8EBD-0213B0823478}"/>
              </a:ext>
            </a:extLst>
          </p:cNvPr>
          <p:cNvSpPr txBox="1"/>
          <p:nvPr/>
        </p:nvSpPr>
        <p:spPr>
          <a:xfrm>
            <a:off x="5127885" y="1831925"/>
            <a:ext cx="6164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>
                <a:latin typeface="Maiandra GD" panose="020E0502030308020204" pitchFamily="34" charset="0"/>
              </a:rPr>
              <a:t>Iter</a:t>
            </a:r>
            <a:r>
              <a:rPr lang="en-US" sz="1400" b="1" dirty="0">
                <a:latin typeface="Maiandra GD" panose="020E0502030308020204" pitchFamily="34" charset="0"/>
              </a:rPr>
              <a:t> 2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FDA443CA-3796-4E36-A235-B71B0CE07C26}"/>
              </a:ext>
            </a:extLst>
          </p:cNvPr>
          <p:cNvSpPr txBox="1"/>
          <p:nvPr/>
        </p:nvSpPr>
        <p:spPr>
          <a:xfrm>
            <a:off x="7108104" y="1831925"/>
            <a:ext cx="6164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>
                <a:latin typeface="Maiandra GD" panose="020E0502030308020204" pitchFamily="34" charset="0"/>
              </a:rPr>
              <a:t>Iter</a:t>
            </a:r>
            <a:r>
              <a:rPr lang="en-US" sz="1400" b="1" dirty="0">
                <a:latin typeface="Maiandra GD" panose="020E0502030308020204" pitchFamily="34" charset="0"/>
              </a:rPr>
              <a:t> 3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AC3D652-512B-48E2-8954-575C20C49BEE}"/>
              </a:ext>
            </a:extLst>
          </p:cNvPr>
          <p:cNvSpPr/>
          <p:nvPr/>
        </p:nvSpPr>
        <p:spPr>
          <a:xfrm>
            <a:off x="755609" y="2311667"/>
            <a:ext cx="1872175" cy="108012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000" dirty="0">
                <a:solidFill>
                  <a:srgbClr val="EC771B"/>
                </a:solidFill>
                <a:latin typeface="Trebuchet MS" panose="020B0603020202020204" pitchFamily="34" charset="0"/>
              </a:rPr>
              <a:t>Requirements Gathering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000" dirty="0">
                <a:solidFill>
                  <a:srgbClr val="EC771B"/>
                </a:solidFill>
                <a:latin typeface="Trebuchet MS" panose="020B0603020202020204" pitchFamily="34" charset="0"/>
              </a:rPr>
              <a:t>Technical Research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000" dirty="0">
                <a:solidFill>
                  <a:srgbClr val="EC771B"/>
                </a:solidFill>
                <a:latin typeface="Trebuchet MS" panose="020B0603020202020204" pitchFamily="34" charset="0"/>
              </a:rPr>
              <a:t>Logo Design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000" dirty="0">
                <a:solidFill>
                  <a:srgbClr val="EC771B"/>
                </a:solidFill>
                <a:latin typeface="Trebuchet MS" panose="020B0603020202020204" pitchFamily="34" charset="0"/>
              </a:rPr>
              <a:t>Roles Assignment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000" dirty="0">
                <a:solidFill>
                  <a:srgbClr val="EC771B"/>
                </a:solidFill>
                <a:latin typeface="Trebuchet MS" panose="020B0603020202020204" pitchFamily="34" charset="0"/>
              </a:rPr>
              <a:t>Proposal Preparation</a:t>
            </a:r>
            <a:endParaRPr lang="en-SG" sz="1000" dirty="0">
              <a:solidFill>
                <a:srgbClr val="EC771B"/>
              </a:solidFill>
              <a:latin typeface="Trebuchet MS" panose="020B0603020202020204" pitchFamily="34" charset="0"/>
            </a:endParaRPr>
          </a:p>
        </p:txBody>
      </p:sp>
      <p:sp>
        <p:nvSpPr>
          <p:cNvPr id="130" name="Rectangle: Rounded Corners 129">
            <a:extLst>
              <a:ext uri="{FF2B5EF4-FFF2-40B4-BE49-F238E27FC236}">
                <a16:creationId xmlns:a16="http://schemas.microsoft.com/office/drawing/2014/main" id="{DE8EA889-F223-4D11-BA6C-E28504C0B689}"/>
              </a:ext>
            </a:extLst>
          </p:cNvPr>
          <p:cNvSpPr/>
          <p:nvPr/>
        </p:nvSpPr>
        <p:spPr>
          <a:xfrm>
            <a:off x="2627784" y="2291693"/>
            <a:ext cx="1872175" cy="108012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000" dirty="0">
                <a:solidFill>
                  <a:srgbClr val="EC771B"/>
                </a:solidFill>
                <a:latin typeface="Trebuchet MS" panose="020B0603020202020204" pitchFamily="34" charset="0"/>
              </a:rPr>
              <a:t>Design ER Diagram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000" dirty="0">
                <a:solidFill>
                  <a:srgbClr val="EC771B"/>
                </a:solidFill>
                <a:latin typeface="Trebuchet MS" panose="020B0603020202020204" pitchFamily="34" charset="0"/>
              </a:rPr>
              <a:t>Use Case Diagram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000" dirty="0">
                <a:solidFill>
                  <a:srgbClr val="EC771B"/>
                </a:solidFill>
                <a:latin typeface="Trebuchet MS" panose="020B0603020202020204" pitchFamily="34" charset="0"/>
              </a:rPr>
              <a:t>Draft Sequence Diagram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000" dirty="0">
                <a:solidFill>
                  <a:srgbClr val="EC771B"/>
                </a:solidFill>
                <a:latin typeface="Trebuchet MS" panose="020B0603020202020204" pitchFamily="34" charset="0"/>
              </a:rPr>
              <a:t>Database Setup</a:t>
            </a:r>
            <a:endParaRPr lang="en-SG" sz="1000" dirty="0">
              <a:solidFill>
                <a:srgbClr val="EC771B"/>
              </a:solidFill>
              <a:latin typeface="Trebuchet MS" panose="020B0603020202020204" pitchFamily="34" charset="0"/>
            </a:endParaRPr>
          </a:p>
        </p:txBody>
      </p:sp>
      <p:sp>
        <p:nvSpPr>
          <p:cNvPr id="131" name="Rectangle: Rounded Corners 130">
            <a:extLst>
              <a:ext uri="{FF2B5EF4-FFF2-40B4-BE49-F238E27FC236}">
                <a16:creationId xmlns:a16="http://schemas.microsoft.com/office/drawing/2014/main" id="{0F9CF874-71DD-445D-AB07-390310A35A0A}"/>
              </a:ext>
            </a:extLst>
          </p:cNvPr>
          <p:cNvSpPr/>
          <p:nvPr/>
        </p:nvSpPr>
        <p:spPr>
          <a:xfrm>
            <a:off x="4499992" y="2283718"/>
            <a:ext cx="1944211" cy="2633894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 b="1" u="sng" dirty="0">
                <a:solidFill>
                  <a:srgbClr val="EC771B"/>
                </a:solidFill>
                <a:latin typeface="Trebuchet MS" panose="020B0603020202020204" pitchFamily="34" charset="0"/>
              </a:rPr>
              <a:t>Account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Login/Logout (Web, App)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Reset Password (Web, App) 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Access Control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Creation of Users Entity</a:t>
            </a:r>
          </a:p>
          <a:p>
            <a:endParaRPr lang="en-US" sz="800" b="1" dirty="0">
              <a:solidFill>
                <a:srgbClr val="EC771B"/>
              </a:solidFill>
              <a:latin typeface="Trebuchet MS" panose="020B0603020202020204" pitchFamily="34" charset="0"/>
            </a:endParaRPr>
          </a:p>
          <a:p>
            <a:r>
              <a:rPr lang="en-US" sz="800" b="1" u="sng" dirty="0">
                <a:solidFill>
                  <a:srgbClr val="EC771B"/>
                </a:solidFill>
                <a:latin typeface="Trebuchet MS" panose="020B0603020202020204" pitchFamily="34" charset="0"/>
              </a:rPr>
              <a:t>Admin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Creation of Tutor Accounts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Updating of Tutor Accounts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Reading of Tutor Accounts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Deleting of Tutor Accounts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Creation of Tutor Entity</a:t>
            </a:r>
          </a:p>
          <a:p>
            <a:endParaRPr lang="en-US" sz="800" b="1" dirty="0">
              <a:solidFill>
                <a:srgbClr val="EC771B"/>
              </a:solidFill>
              <a:latin typeface="Trebuchet MS" panose="020B0603020202020204" pitchFamily="34" charset="0"/>
            </a:endParaRPr>
          </a:p>
          <a:p>
            <a:r>
              <a:rPr lang="en-US" sz="800" b="1" u="sng" dirty="0">
                <a:solidFill>
                  <a:srgbClr val="EC771B"/>
                </a:solidFill>
                <a:latin typeface="Trebuchet MS" panose="020B0603020202020204" pitchFamily="34" charset="0"/>
              </a:rPr>
              <a:t>Student </a:t>
            </a:r>
            <a:r>
              <a:rPr lang="en-US" sz="800" b="1" u="sng" dirty="0" err="1">
                <a:solidFill>
                  <a:srgbClr val="EC771B"/>
                </a:solidFill>
                <a:latin typeface="Trebuchet MS" panose="020B0603020202020204" pitchFamily="34" charset="0"/>
              </a:rPr>
              <a:t>Mgmt</a:t>
            </a:r>
            <a:r>
              <a:rPr lang="en-US" sz="800" b="1" u="sng" dirty="0">
                <a:solidFill>
                  <a:srgbClr val="EC771B"/>
                </a:solidFill>
                <a:latin typeface="Trebuchet MS" panose="020B0603020202020204" pitchFamily="34" charset="0"/>
              </a:rPr>
              <a:t>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Creation of Students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Updating of Students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Reading of Students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Deleting of Students</a:t>
            </a:r>
          </a:p>
          <a:p>
            <a:endParaRPr lang="en-US" sz="800" b="1" dirty="0">
              <a:solidFill>
                <a:srgbClr val="EC771B"/>
              </a:solidFill>
              <a:latin typeface="Trebuchet MS" panose="020B0603020202020204" pitchFamily="34" charset="0"/>
            </a:endParaRPr>
          </a:p>
          <a:p>
            <a:r>
              <a:rPr lang="en-US" sz="800" b="1" dirty="0">
                <a:solidFill>
                  <a:srgbClr val="EC771B"/>
                </a:solidFill>
                <a:latin typeface="Trebuchet MS" panose="020B0603020202020204" pitchFamily="34" charset="0"/>
              </a:rPr>
              <a:t>UI Design</a:t>
            </a:r>
          </a:p>
        </p:txBody>
      </p:sp>
      <p:sp>
        <p:nvSpPr>
          <p:cNvPr id="9" name="Scroll: Horizontal 8">
            <a:extLst>
              <a:ext uri="{FF2B5EF4-FFF2-40B4-BE49-F238E27FC236}">
                <a16:creationId xmlns:a16="http://schemas.microsoft.com/office/drawing/2014/main" id="{1B053145-A6F2-4480-A431-92E4A74A104B}"/>
              </a:ext>
            </a:extLst>
          </p:cNvPr>
          <p:cNvSpPr/>
          <p:nvPr/>
        </p:nvSpPr>
        <p:spPr>
          <a:xfrm>
            <a:off x="825775" y="1167379"/>
            <a:ext cx="1656184" cy="474140"/>
          </a:xfrm>
          <a:prstGeom prst="horizontalScroll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rgbClr val="EC771B"/>
                </a:solidFill>
                <a:latin typeface="Trebuchet MS" panose="020B0603020202020204" pitchFamily="34" charset="0"/>
              </a:rPr>
              <a:t>Proposal Submission</a:t>
            </a:r>
          </a:p>
          <a:p>
            <a:pPr algn="ctr"/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20 Jun</a:t>
            </a:r>
            <a:endParaRPr lang="en-SG" sz="800" dirty="0">
              <a:solidFill>
                <a:srgbClr val="EC771B"/>
              </a:solidFill>
              <a:latin typeface="Trebuchet MS" panose="020B0603020202020204" pitchFamily="34" charset="0"/>
            </a:endParaRPr>
          </a:p>
        </p:txBody>
      </p:sp>
      <p:sp>
        <p:nvSpPr>
          <p:cNvPr id="133" name="Scroll: Horizontal 132">
            <a:extLst>
              <a:ext uri="{FF2B5EF4-FFF2-40B4-BE49-F238E27FC236}">
                <a16:creationId xmlns:a16="http://schemas.microsoft.com/office/drawing/2014/main" id="{A2DE39F8-BF85-4D42-B762-5AC4F6C95005}"/>
              </a:ext>
            </a:extLst>
          </p:cNvPr>
          <p:cNvSpPr/>
          <p:nvPr/>
        </p:nvSpPr>
        <p:spPr>
          <a:xfrm>
            <a:off x="6516216" y="801952"/>
            <a:ext cx="1656184" cy="885957"/>
          </a:xfrm>
          <a:prstGeom prst="horizontalScroll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rgbClr val="EC771B"/>
                </a:solidFill>
                <a:latin typeface="Trebuchet MS" panose="020B0603020202020204" pitchFamily="34" charset="0"/>
              </a:rPr>
              <a:t>Supervisor Meeting</a:t>
            </a:r>
          </a:p>
          <a:p>
            <a:pPr algn="ctr"/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27 Jul</a:t>
            </a:r>
            <a:endParaRPr lang="en-US" sz="1100" b="1" dirty="0">
              <a:solidFill>
                <a:srgbClr val="EC771B"/>
              </a:solidFill>
              <a:latin typeface="Trebuchet MS" panose="020B0603020202020204" pitchFamily="34" charset="0"/>
            </a:endParaRPr>
          </a:p>
          <a:p>
            <a:pPr algn="ctr"/>
            <a:r>
              <a:rPr lang="en-US" sz="1100" b="1" dirty="0">
                <a:solidFill>
                  <a:srgbClr val="EC771B"/>
                </a:solidFill>
                <a:latin typeface="Trebuchet MS" panose="020B0603020202020204" pitchFamily="34" charset="0"/>
              </a:rPr>
              <a:t>User Testing</a:t>
            </a:r>
          </a:p>
          <a:p>
            <a:pPr algn="ctr"/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28 Jul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8804CDE-5220-4158-AC83-0C39F088CECE}"/>
              </a:ext>
            </a:extLst>
          </p:cNvPr>
          <p:cNvSpPr/>
          <p:nvPr/>
        </p:nvSpPr>
        <p:spPr>
          <a:xfrm>
            <a:off x="6516215" y="3851748"/>
            <a:ext cx="1800195" cy="592209"/>
          </a:xfrm>
          <a:prstGeom prst="rect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3763146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40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51470"/>
            <a:ext cx="9144000" cy="576064"/>
          </a:xfrm>
        </p:spPr>
        <p:txBody>
          <a:bodyPr/>
          <a:lstStyle/>
          <a:p>
            <a:r>
              <a:rPr lang="en-US" altLang="ko-KR" b="1" dirty="0">
                <a:latin typeface="Trebuchet MS" panose="020B0603020202020204" pitchFamily="34" charset="0"/>
              </a:rPr>
              <a:t>Current Project Schedule</a:t>
            </a:r>
            <a:endParaRPr lang="ko-KR" altLang="en-US" b="1" dirty="0">
              <a:latin typeface="Trebuchet MS" panose="020B0603020202020204" pitchFamily="34" charset="0"/>
            </a:endParaRPr>
          </a:p>
        </p:txBody>
      </p: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id="{D6C18981-A2A7-4466-A164-ABA732D550CD}"/>
              </a:ext>
            </a:extLst>
          </p:cNvPr>
          <p:cNvSpPr/>
          <p:nvPr/>
        </p:nvSpPr>
        <p:spPr>
          <a:xfrm>
            <a:off x="755576" y="1368875"/>
            <a:ext cx="7632848" cy="288032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F2F66B24-647C-4A4A-BF54-72AB2963014D}"/>
              </a:ext>
            </a:extLst>
          </p:cNvPr>
          <p:cNvCxnSpPr>
            <a:cxnSpLocks/>
          </p:cNvCxnSpPr>
          <p:nvPr/>
        </p:nvCxnSpPr>
        <p:spPr>
          <a:xfrm>
            <a:off x="4499992" y="1352107"/>
            <a:ext cx="0" cy="304800"/>
          </a:xfrm>
          <a:prstGeom prst="line">
            <a:avLst/>
          </a:prstGeom>
          <a:ln w="1905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A0E23A6C-986B-435A-A3E4-D40F7AA0E0FE}"/>
              </a:ext>
            </a:extLst>
          </p:cNvPr>
          <p:cNvCxnSpPr>
            <a:cxnSpLocks/>
          </p:cNvCxnSpPr>
          <p:nvPr/>
        </p:nvCxnSpPr>
        <p:spPr>
          <a:xfrm>
            <a:off x="2627784" y="1352107"/>
            <a:ext cx="0" cy="304800"/>
          </a:xfrm>
          <a:prstGeom prst="line">
            <a:avLst/>
          </a:prstGeom>
          <a:ln w="1905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93E5FEED-3D90-4665-91FE-FA101CF98D56}"/>
              </a:ext>
            </a:extLst>
          </p:cNvPr>
          <p:cNvCxnSpPr>
            <a:cxnSpLocks/>
          </p:cNvCxnSpPr>
          <p:nvPr/>
        </p:nvCxnSpPr>
        <p:spPr>
          <a:xfrm>
            <a:off x="6444208" y="1352107"/>
            <a:ext cx="0" cy="304800"/>
          </a:xfrm>
          <a:prstGeom prst="line">
            <a:avLst/>
          </a:prstGeom>
          <a:ln w="1905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031B2C35-B4FC-49C7-A50B-FF98C75C6522}"/>
              </a:ext>
            </a:extLst>
          </p:cNvPr>
          <p:cNvSpPr txBox="1"/>
          <p:nvPr/>
        </p:nvSpPr>
        <p:spPr>
          <a:xfrm>
            <a:off x="1344518" y="1349130"/>
            <a:ext cx="6186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>
                <a:latin typeface="Maiandra GD" panose="020E0502030308020204" pitchFamily="34" charset="0"/>
              </a:rPr>
              <a:t>Iter</a:t>
            </a:r>
            <a:r>
              <a:rPr lang="en-US" sz="1400" b="1" dirty="0">
                <a:latin typeface="Maiandra GD" panose="020E0502030308020204" pitchFamily="34" charset="0"/>
              </a:rPr>
              <a:t> 4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8896B8B5-0F93-428A-9F2F-C3E950DB9D9A}"/>
              </a:ext>
            </a:extLst>
          </p:cNvPr>
          <p:cNvSpPr txBox="1"/>
          <p:nvPr/>
        </p:nvSpPr>
        <p:spPr>
          <a:xfrm>
            <a:off x="3255676" y="1356609"/>
            <a:ext cx="6164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>
                <a:latin typeface="Maiandra GD" panose="020E0502030308020204" pitchFamily="34" charset="0"/>
              </a:rPr>
              <a:t>Iter</a:t>
            </a:r>
            <a:r>
              <a:rPr lang="en-US" sz="1400" b="1" dirty="0">
                <a:latin typeface="Maiandra GD" panose="020E0502030308020204" pitchFamily="34" charset="0"/>
              </a:rPr>
              <a:t> 5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FF4538CC-1CBA-4D20-8EBD-0213B0823478}"/>
              </a:ext>
            </a:extLst>
          </p:cNvPr>
          <p:cNvSpPr txBox="1"/>
          <p:nvPr/>
        </p:nvSpPr>
        <p:spPr>
          <a:xfrm>
            <a:off x="5127885" y="1364088"/>
            <a:ext cx="6164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>
                <a:latin typeface="Maiandra GD" panose="020E0502030308020204" pitchFamily="34" charset="0"/>
              </a:rPr>
              <a:t>Iter</a:t>
            </a:r>
            <a:r>
              <a:rPr lang="en-US" sz="1400" b="1" dirty="0">
                <a:latin typeface="Maiandra GD" panose="020E0502030308020204" pitchFamily="34" charset="0"/>
              </a:rPr>
              <a:t> 6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FDA443CA-3796-4E36-A235-B71B0CE07C26}"/>
              </a:ext>
            </a:extLst>
          </p:cNvPr>
          <p:cNvSpPr txBox="1"/>
          <p:nvPr/>
        </p:nvSpPr>
        <p:spPr>
          <a:xfrm>
            <a:off x="7108104" y="1364088"/>
            <a:ext cx="6164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>
                <a:latin typeface="Maiandra GD" panose="020E0502030308020204" pitchFamily="34" charset="0"/>
              </a:rPr>
              <a:t>Iter</a:t>
            </a:r>
            <a:r>
              <a:rPr lang="en-US" sz="1400" b="1" dirty="0">
                <a:latin typeface="Maiandra GD" panose="020E0502030308020204" pitchFamily="34" charset="0"/>
              </a:rPr>
              <a:t> 7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AC3D652-512B-48E2-8954-575C20C49BEE}"/>
              </a:ext>
            </a:extLst>
          </p:cNvPr>
          <p:cNvSpPr/>
          <p:nvPr/>
        </p:nvSpPr>
        <p:spPr>
          <a:xfrm>
            <a:off x="755609" y="1843829"/>
            <a:ext cx="1872175" cy="3176194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 b="1" u="sng" dirty="0">
                <a:solidFill>
                  <a:srgbClr val="EC771B"/>
                </a:solidFill>
                <a:latin typeface="Trebuchet MS" panose="020B0603020202020204" pitchFamily="34" charset="0"/>
              </a:rPr>
              <a:t>Acceptance Preparation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Slides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Rehearsal</a:t>
            </a:r>
          </a:p>
          <a:p>
            <a:endParaRPr lang="en-US" sz="800" dirty="0">
              <a:solidFill>
                <a:srgbClr val="EC771B"/>
              </a:solidFill>
              <a:latin typeface="Trebuchet MS" panose="020B0603020202020204" pitchFamily="34" charset="0"/>
            </a:endParaRPr>
          </a:p>
          <a:p>
            <a:r>
              <a:rPr lang="en-US" sz="800" b="1" u="sng" dirty="0">
                <a:solidFill>
                  <a:srgbClr val="EC771B"/>
                </a:solidFill>
                <a:latin typeface="Trebuchet MS" panose="020B0603020202020204" pitchFamily="34" charset="0"/>
              </a:rPr>
              <a:t>Accounts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Login Authentication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endParaRPr lang="en-US" sz="800" dirty="0">
              <a:solidFill>
                <a:srgbClr val="EC771B"/>
              </a:solidFill>
              <a:latin typeface="Trebuchet MS" panose="020B0603020202020204" pitchFamily="34" charset="0"/>
            </a:endParaRPr>
          </a:p>
          <a:p>
            <a:r>
              <a:rPr lang="en-US" sz="800" b="1" u="sng" dirty="0">
                <a:solidFill>
                  <a:srgbClr val="EC771B"/>
                </a:solidFill>
                <a:latin typeface="Trebuchet MS" panose="020B0603020202020204" pitchFamily="34" charset="0"/>
              </a:rPr>
              <a:t>Admin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Admin CRUD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Branch CRUD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Verification emails when accounts are created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Class Registration</a:t>
            </a:r>
          </a:p>
          <a:p>
            <a:endParaRPr lang="en-US" sz="800" dirty="0">
              <a:solidFill>
                <a:srgbClr val="EC771B"/>
              </a:solidFill>
              <a:latin typeface="Trebuchet MS" panose="020B0603020202020204" pitchFamily="34" charset="0"/>
            </a:endParaRPr>
          </a:p>
          <a:p>
            <a:r>
              <a:rPr lang="en-US" sz="800" b="1" u="sng" dirty="0">
                <a:solidFill>
                  <a:srgbClr val="EC771B"/>
                </a:solidFill>
                <a:latin typeface="Trebuchet MS" panose="020B0603020202020204" pitchFamily="34" charset="0"/>
              </a:rPr>
              <a:t>Student </a:t>
            </a:r>
            <a:r>
              <a:rPr lang="en-US" sz="800" b="1" u="sng" dirty="0" err="1">
                <a:solidFill>
                  <a:srgbClr val="EC771B"/>
                </a:solidFill>
                <a:latin typeface="Trebuchet MS" panose="020B0603020202020204" pitchFamily="34" charset="0"/>
              </a:rPr>
              <a:t>Mgmt</a:t>
            </a:r>
            <a:r>
              <a:rPr lang="en-US" sz="800" b="1" u="sng" dirty="0">
                <a:solidFill>
                  <a:srgbClr val="EC771B"/>
                </a:solidFill>
                <a:latin typeface="Trebuchet MS" panose="020B0603020202020204" pitchFamily="34" charset="0"/>
              </a:rPr>
              <a:t>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Student Mass Update</a:t>
            </a:r>
          </a:p>
          <a:p>
            <a:endParaRPr lang="en-US" sz="800" dirty="0">
              <a:solidFill>
                <a:srgbClr val="EC771B"/>
              </a:solidFill>
              <a:latin typeface="Trebuchet MS" panose="020B0603020202020204" pitchFamily="34" charset="0"/>
            </a:endParaRPr>
          </a:p>
          <a:p>
            <a:r>
              <a:rPr lang="en-US" sz="800" b="1" u="sng" dirty="0">
                <a:solidFill>
                  <a:srgbClr val="EC771B"/>
                </a:solidFill>
                <a:latin typeface="Trebuchet MS" panose="020B0603020202020204" pitchFamily="34" charset="0"/>
              </a:rPr>
              <a:t>Schedule Module</a:t>
            </a:r>
          </a:p>
          <a:p>
            <a:pPr marL="228600" indent="-22860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Schedule Display</a:t>
            </a:r>
          </a:p>
          <a:p>
            <a:endParaRPr lang="en-US" sz="800" dirty="0">
              <a:solidFill>
                <a:srgbClr val="EC771B"/>
              </a:solidFill>
              <a:latin typeface="Trebuchet MS" panose="020B0603020202020204" pitchFamily="34" charset="0"/>
            </a:endParaRPr>
          </a:p>
          <a:p>
            <a:r>
              <a:rPr lang="en-US" sz="800" b="1" u="sng" dirty="0">
                <a:solidFill>
                  <a:srgbClr val="EC771B"/>
                </a:solidFill>
                <a:latin typeface="Trebuchet MS" panose="020B0603020202020204" pitchFamily="34" charset="0"/>
              </a:rPr>
              <a:t>Dashboard Module</a:t>
            </a:r>
          </a:p>
          <a:p>
            <a:pPr marL="228600" indent="-22860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No. of students</a:t>
            </a:r>
          </a:p>
          <a:p>
            <a:pPr marL="228600" indent="-22860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No. of tutors</a:t>
            </a:r>
          </a:p>
          <a:p>
            <a:pPr marL="228600" indent="-22860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No. of branches</a:t>
            </a:r>
          </a:p>
          <a:p>
            <a:pPr marL="228600" indent="-22860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No. of classes</a:t>
            </a:r>
          </a:p>
        </p:txBody>
      </p:sp>
      <p:sp>
        <p:nvSpPr>
          <p:cNvPr id="130" name="Rectangle: Rounded Corners 129">
            <a:extLst>
              <a:ext uri="{FF2B5EF4-FFF2-40B4-BE49-F238E27FC236}">
                <a16:creationId xmlns:a16="http://schemas.microsoft.com/office/drawing/2014/main" id="{DE8EA889-F223-4D11-BA6C-E28504C0B689}"/>
              </a:ext>
            </a:extLst>
          </p:cNvPr>
          <p:cNvSpPr/>
          <p:nvPr/>
        </p:nvSpPr>
        <p:spPr>
          <a:xfrm>
            <a:off x="2627784" y="1823855"/>
            <a:ext cx="1872175" cy="1216161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 b="1" u="sng" dirty="0">
                <a:solidFill>
                  <a:srgbClr val="EC771B"/>
                </a:solidFill>
                <a:latin typeface="Trebuchet MS" panose="020B0603020202020204" pitchFamily="34" charset="0"/>
              </a:rPr>
              <a:t>Financial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Updating of Reports</a:t>
            </a:r>
          </a:p>
          <a:p>
            <a:endParaRPr lang="en-US" sz="1000" dirty="0">
              <a:solidFill>
                <a:srgbClr val="EC771B"/>
              </a:solidFill>
              <a:latin typeface="Trebuchet MS" panose="020B0603020202020204" pitchFamily="34" charset="0"/>
            </a:endParaRPr>
          </a:p>
          <a:p>
            <a:r>
              <a:rPr lang="en-US" sz="800" b="1" u="sng" dirty="0">
                <a:solidFill>
                  <a:srgbClr val="EC771B"/>
                </a:solidFill>
                <a:latin typeface="Trebuchet MS" panose="020B0603020202020204" pitchFamily="34" charset="0"/>
              </a:rPr>
              <a:t>Search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Searching of Tutors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Searching of Students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Searching of Reports</a:t>
            </a:r>
          </a:p>
        </p:txBody>
      </p:sp>
      <p:sp>
        <p:nvSpPr>
          <p:cNvPr id="131" name="Rectangle: Rounded Corners 130">
            <a:extLst>
              <a:ext uri="{FF2B5EF4-FFF2-40B4-BE49-F238E27FC236}">
                <a16:creationId xmlns:a16="http://schemas.microsoft.com/office/drawing/2014/main" id="{0F9CF874-71DD-445D-AB07-390310A35A0A}"/>
              </a:ext>
            </a:extLst>
          </p:cNvPr>
          <p:cNvSpPr/>
          <p:nvPr/>
        </p:nvSpPr>
        <p:spPr>
          <a:xfrm>
            <a:off x="4499992" y="1815881"/>
            <a:ext cx="1944211" cy="936104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 b="1" u="sng" dirty="0">
                <a:solidFill>
                  <a:srgbClr val="EC771B"/>
                </a:solidFill>
                <a:latin typeface="Trebuchet MS" panose="020B0603020202020204" pitchFamily="34" charset="0"/>
              </a:rPr>
              <a:t>Financial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Calculations (Expenses, </a:t>
            </a:r>
          </a:p>
          <a:p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      Profits, Revenue)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Exporting of Reports to CSV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Viewing of Report</a:t>
            </a:r>
          </a:p>
        </p:txBody>
      </p:sp>
      <p:sp>
        <p:nvSpPr>
          <p:cNvPr id="132" name="Rectangle: Rounded Corners 131">
            <a:extLst>
              <a:ext uri="{FF2B5EF4-FFF2-40B4-BE49-F238E27FC236}">
                <a16:creationId xmlns:a16="http://schemas.microsoft.com/office/drawing/2014/main" id="{39404FE2-912C-449B-AA0C-43814629CC9A}"/>
              </a:ext>
            </a:extLst>
          </p:cNvPr>
          <p:cNvSpPr/>
          <p:nvPr/>
        </p:nvSpPr>
        <p:spPr>
          <a:xfrm>
            <a:off x="6444207" y="1815881"/>
            <a:ext cx="2019019" cy="936104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 b="1" u="sng" dirty="0">
                <a:solidFill>
                  <a:srgbClr val="EC771B"/>
                </a:solidFill>
                <a:latin typeface="Trebuchet MS" panose="020B0603020202020204" pitchFamily="34" charset="0"/>
              </a:rPr>
              <a:t>Attendance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Attendance Taking for Tutors</a:t>
            </a:r>
          </a:p>
          <a:p>
            <a:endParaRPr lang="en-US" sz="800" b="1" dirty="0">
              <a:solidFill>
                <a:srgbClr val="EC771B"/>
              </a:solidFill>
              <a:latin typeface="Trebuchet MS" panose="020B0603020202020204" pitchFamily="34" charset="0"/>
            </a:endParaRPr>
          </a:p>
          <a:p>
            <a:r>
              <a:rPr lang="en-US" sz="800" b="1" u="sng" dirty="0">
                <a:solidFill>
                  <a:srgbClr val="EC771B"/>
                </a:solidFill>
                <a:latin typeface="Trebuchet MS" panose="020B0603020202020204" pitchFamily="34" charset="0"/>
              </a:rPr>
              <a:t>Financial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Exporting of Reports (CSV)</a:t>
            </a:r>
          </a:p>
        </p:txBody>
      </p:sp>
      <p:sp>
        <p:nvSpPr>
          <p:cNvPr id="9" name="Scroll: Horizontal 8">
            <a:extLst>
              <a:ext uri="{FF2B5EF4-FFF2-40B4-BE49-F238E27FC236}">
                <a16:creationId xmlns:a16="http://schemas.microsoft.com/office/drawing/2014/main" id="{1B053145-A6F2-4480-A431-92E4A74A104B}"/>
              </a:ext>
            </a:extLst>
          </p:cNvPr>
          <p:cNvSpPr/>
          <p:nvPr/>
        </p:nvSpPr>
        <p:spPr>
          <a:xfrm>
            <a:off x="825775" y="699542"/>
            <a:ext cx="1656184" cy="474140"/>
          </a:xfrm>
          <a:prstGeom prst="horizontalScroll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rgbClr val="EC771B"/>
                </a:solidFill>
                <a:latin typeface="Trebuchet MS" panose="020B0603020202020204" pitchFamily="34" charset="0"/>
              </a:rPr>
              <a:t>Acceptance</a:t>
            </a:r>
          </a:p>
          <a:p>
            <a:pPr algn="ctr"/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17 Aug</a:t>
            </a:r>
            <a:endParaRPr lang="en-SG" sz="800" dirty="0">
              <a:solidFill>
                <a:srgbClr val="EC771B"/>
              </a:solidFill>
              <a:latin typeface="Trebuchet MS" panose="020B0603020202020204" pitchFamily="34" charset="0"/>
            </a:endParaRPr>
          </a:p>
        </p:txBody>
      </p:sp>
      <p:sp>
        <p:nvSpPr>
          <p:cNvPr id="133" name="Scroll: Horizontal 132">
            <a:extLst>
              <a:ext uri="{FF2B5EF4-FFF2-40B4-BE49-F238E27FC236}">
                <a16:creationId xmlns:a16="http://schemas.microsoft.com/office/drawing/2014/main" id="{A2DE39F8-BF85-4D42-B762-5AC4F6C95005}"/>
              </a:ext>
            </a:extLst>
          </p:cNvPr>
          <p:cNvSpPr/>
          <p:nvPr/>
        </p:nvSpPr>
        <p:spPr>
          <a:xfrm>
            <a:off x="6516216" y="699542"/>
            <a:ext cx="1656184" cy="474140"/>
          </a:xfrm>
          <a:prstGeom prst="horizontalScroll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rgbClr val="EC771B"/>
                </a:solidFill>
                <a:latin typeface="Trebuchet MS" panose="020B0603020202020204" pitchFamily="34" charset="0"/>
              </a:rPr>
              <a:t>User Testing</a:t>
            </a:r>
          </a:p>
          <a:p>
            <a:pPr algn="ctr"/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TBC</a:t>
            </a:r>
            <a:endParaRPr lang="en-SG" sz="800" dirty="0">
              <a:solidFill>
                <a:srgbClr val="EC771B"/>
              </a:solidFill>
              <a:latin typeface="Trebuchet MS" panose="020B0603020202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AB70DC7-601D-45D7-8C0B-94949FFD0232}"/>
              </a:ext>
            </a:extLst>
          </p:cNvPr>
          <p:cNvSpPr/>
          <p:nvPr/>
        </p:nvSpPr>
        <p:spPr>
          <a:xfrm>
            <a:off x="825775" y="2403635"/>
            <a:ext cx="1730001" cy="1500478"/>
          </a:xfrm>
          <a:prstGeom prst="rect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33EA6AE-DEE6-42F2-BF55-5FC2D01FEA8B}"/>
              </a:ext>
            </a:extLst>
          </p:cNvPr>
          <p:cNvSpPr/>
          <p:nvPr/>
        </p:nvSpPr>
        <p:spPr>
          <a:xfrm>
            <a:off x="2699767" y="2355726"/>
            <a:ext cx="1512194" cy="563207"/>
          </a:xfrm>
          <a:prstGeom prst="rect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95BF887-7343-41A2-8910-D6416BE137FD}"/>
              </a:ext>
            </a:extLst>
          </p:cNvPr>
          <p:cNvSpPr/>
          <p:nvPr/>
        </p:nvSpPr>
        <p:spPr>
          <a:xfrm>
            <a:off x="6516218" y="1959897"/>
            <a:ext cx="1800195" cy="288032"/>
          </a:xfrm>
          <a:prstGeom prst="rect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75A429F-A36C-4F67-9AE8-5ABCCA7A93E9}"/>
              </a:ext>
            </a:extLst>
          </p:cNvPr>
          <p:cNvSpPr/>
          <p:nvPr/>
        </p:nvSpPr>
        <p:spPr>
          <a:xfrm>
            <a:off x="897783" y="4299942"/>
            <a:ext cx="1225945" cy="720081"/>
          </a:xfrm>
          <a:prstGeom prst="rect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8412337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40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>
                <a:latin typeface="Trebuchet MS" panose="020B0603020202020204" pitchFamily="34" charset="0"/>
              </a:rPr>
              <a:t>Current Project Schedule</a:t>
            </a:r>
            <a:endParaRPr lang="ko-KR" altLang="en-US" b="1" dirty="0">
              <a:latin typeface="Trebuchet MS" panose="020B0603020202020204" pitchFamily="34" charset="0"/>
            </a:endParaRPr>
          </a:p>
        </p:txBody>
      </p: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id="{D6C18981-A2A7-4466-A164-ABA732D550CD}"/>
              </a:ext>
            </a:extLst>
          </p:cNvPr>
          <p:cNvSpPr/>
          <p:nvPr/>
        </p:nvSpPr>
        <p:spPr>
          <a:xfrm>
            <a:off x="755576" y="2268759"/>
            <a:ext cx="7632848" cy="288032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F2F66B24-647C-4A4A-BF54-72AB2963014D}"/>
              </a:ext>
            </a:extLst>
          </p:cNvPr>
          <p:cNvCxnSpPr>
            <a:cxnSpLocks/>
          </p:cNvCxnSpPr>
          <p:nvPr/>
        </p:nvCxnSpPr>
        <p:spPr>
          <a:xfrm>
            <a:off x="4499992" y="2251991"/>
            <a:ext cx="0" cy="304800"/>
          </a:xfrm>
          <a:prstGeom prst="line">
            <a:avLst/>
          </a:prstGeom>
          <a:ln w="1905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A0E23A6C-986B-435A-A3E4-D40F7AA0E0FE}"/>
              </a:ext>
            </a:extLst>
          </p:cNvPr>
          <p:cNvCxnSpPr>
            <a:cxnSpLocks/>
          </p:cNvCxnSpPr>
          <p:nvPr/>
        </p:nvCxnSpPr>
        <p:spPr>
          <a:xfrm>
            <a:off x="2627784" y="2251991"/>
            <a:ext cx="0" cy="304800"/>
          </a:xfrm>
          <a:prstGeom prst="line">
            <a:avLst/>
          </a:prstGeom>
          <a:ln w="1905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93E5FEED-3D90-4665-91FE-FA101CF98D56}"/>
              </a:ext>
            </a:extLst>
          </p:cNvPr>
          <p:cNvCxnSpPr>
            <a:cxnSpLocks/>
          </p:cNvCxnSpPr>
          <p:nvPr/>
        </p:nvCxnSpPr>
        <p:spPr>
          <a:xfrm>
            <a:off x="6444208" y="2251991"/>
            <a:ext cx="0" cy="304800"/>
          </a:xfrm>
          <a:prstGeom prst="line">
            <a:avLst/>
          </a:prstGeom>
          <a:ln w="1905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031B2C35-B4FC-49C7-A50B-FF98C75C6522}"/>
              </a:ext>
            </a:extLst>
          </p:cNvPr>
          <p:cNvSpPr txBox="1"/>
          <p:nvPr/>
        </p:nvSpPr>
        <p:spPr>
          <a:xfrm>
            <a:off x="1344518" y="2249014"/>
            <a:ext cx="6186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>
                <a:latin typeface="Maiandra GD" panose="020E0502030308020204" pitchFamily="34" charset="0"/>
              </a:rPr>
              <a:t>Iter</a:t>
            </a:r>
            <a:r>
              <a:rPr lang="en-US" sz="1400" b="1" dirty="0">
                <a:latin typeface="Maiandra GD" panose="020E0502030308020204" pitchFamily="34" charset="0"/>
              </a:rPr>
              <a:t> 8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8896B8B5-0F93-428A-9F2F-C3E950DB9D9A}"/>
              </a:ext>
            </a:extLst>
          </p:cNvPr>
          <p:cNvSpPr txBox="1"/>
          <p:nvPr/>
        </p:nvSpPr>
        <p:spPr>
          <a:xfrm>
            <a:off x="3255676" y="2256493"/>
            <a:ext cx="6164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>
                <a:latin typeface="Maiandra GD" panose="020E0502030308020204" pitchFamily="34" charset="0"/>
              </a:rPr>
              <a:t>Iter</a:t>
            </a:r>
            <a:r>
              <a:rPr lang="en-US" sz="1400" b="1" dirty="0">
                <a:latin typeface="Maiandra GD" panose="020E0502030308020204" pitchFamily="34" charset="0"/>
              </a:rPr>
              <a:t> 9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FF4538CC-1CBA-4D20-8EBD-0213B0823478}"/>
              </a:ext>
            </a:extLst>
          </p:cNvPr>
          <p:cNvSpPr txBox="1"/>
          <p:nvPr/>
        </p:nvSpPr>
        <p:spPr>
          <a:xfrm>
            <a:off x="5127884" y="2263972"/>
            <a:ext cx="6884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>
                <a:latin typeface="Maiandra GD" panose="020E0502030308020204" pitchFamily="34" charset="0"/>
              </a:rPr>
              <a:t>Iter</a:t>
            </a:r>
            <a:r>
              <a:rPr lang="en-US" sz="1400" b="1" dirty="0">
                <a:latin typeface="Maiandra GD" panose="020E0502030308020204" pitchFamily="34" charset="0"/>
              </a:rPr>
              <a:t> 10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FDA443CA-3796-4E36-A235-B71B0CE07C26}"/>
              </a:ext>
            </a:extLst>
          </p:cNvPr>
          <p:cNvSpPr txBox="1"/>
          <p:nvPr/>
        </p:nvSpPr>
        <p:spPr>
          <a:xfrm>
            <a:off x="7108103" y="2263972"/>
            <a:ext cx="6524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>
                <a:latin typeface="Maiandra GD" panose="020E0502030308020204" pitchFamily="34" charset="0"/>
              </a:rPr>
              <a:t>Iter</a:t>
            </a:r>
            <a:r>
              <a:rPr lang="en-US" sz="1400" b="1" dirty="0">
                <a:latin typeface="Maiandra GD" panose="020E0502030308020204" pitchFamily="34" charset="0"/>
              </a:rPr>
              <a:t> 11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AC3D652-512B-48E2-8954-575C20C49BEE}"/>
              </a:ext>
            </a:extLst>
          </p:cNvPr>
          <p:cNvSpPr/>
          <p:nvPr/>
        </p:nvSpPr>
        <p:spPr>
          <a:xfrm>
            <a:off x="755609" y="2743714"/>
            <a:ext cx="1872175" cy="1556228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 b="1" u="sng" dirty="0" err="1">
                <a:solidFill>
                  <a:srgbClr val="EC771B"/>
                </a:solidFill>
                <a:latin typeface="Trebuchet MS" panose="020B0603020202020204" pitchFamily="34" charset="0"/>
              </a:rPr>
              <a:t>Attendace</a:t>
            </a:r>
            <a:r>
              <a:rPr lang="en-US" sz="800" b="1" u="sng" dirty="0">
                <a:solidFill>
                  <a:srgbClr val="EC771B"/>
                </a:solidFill>
                <a:latin typeface="Trebuchet MS" panose="020B0603020202020204" pitchFamily="34" charset="0"/>
              </a:rPr>
              <a:t>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Attendance Taking for </a:t>
            </a:r>
          </a:p>
          <a:p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      Students</a:t>
            </a:r>
          </a:p>
          <a:p>
            <a:endParaRPr lang="en-US" sz="800" b="1" dirty="0">
              <a:solidFill>
                <a:srgbClr val="EC771B"/>
              </a:solidFill>
              <a:latin typeface="Trebuchet MS" panose="020B0603020202020204" pitchFamily="34" charset="0"/>
            </a:endParaRPr>
          </a:p>
          <a:p>
            <a:r>
              <a:rPr lang="en-US" sz="800" b="1" u="sng" dirty="0">
                <a:solidFill>
                  <a:srgbClr val="EC771B"/>
                </a:solidFill>
                <a:latin typeface="Trebuchet MS" panose="020B0603020202020204" pitchFamily="34" charset="0"/>
              </a:rPr>
              <a:t>Payment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SMS Reminder before </a:t>
            </a:r>
          </a:p>
          <a:p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      payment date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SMS Reminder for late </a:t>
            </a:r>
          </a:p>
          <a:p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      payments</a:t>
            </a:r>
          </a:p>
        </p:txBody>
      </p:sp>
      <p:sp>
        <p:nvSpPr>
          <p:cNvPr id="130" name="Rectangle: Rounded Corners 129">
            <a:extLst>
              <a:ext uri="{FF2B5EF4-FFF2-40B4-BE49-F238E27FC236}">
                <a16:creationId xmlns:a16="http://schemas.microsoft.com/office/drawing/2014/main" id="{DE8EA889-F223-4D11-BA6C-E28504C0B689}"/>
              </a:ext>
            </a:extLst>
          </p:cNvPr>
          <p:cNvSpPr/>
          <p:nvPr/>
        </p:nvSpPr>
        <p:spPr>
          <a:xfrm>
            <a:off x="2627784" y="2737221"/>
            <a:ext cx="1872175" cy="1216161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 b="1" dirty="0">
                <a:solidFill>
                  <a:srgbClr val="EC771B"/>
                </a:solidFill>
                <a:latin typeface="Trebuchet MS" panose="020B0603020202020204" pitchFamily="34" charset="0"/>
              </a:rPr>
              <a:t>Poster Preparation</a:t>
            </a:r>
          </a:p>
          <a:p>
            <a:endParaRPr lang="en-US" sz="800" b="1" dirty="0">
              <a:solidFill>
                <a:srgbClr val="EC771B"/>
              </a:solidFill>
              <a:latin typeface="Trebuchet MS" panose="020B0603020202020204" pitchFamily="34" charset="0"/>
            </a:endParaRPr>
          </a:p>
          <a:p>
            <a:r>
              <a:rPr lang="en-US" sz="800" b="1" u="sng" dirty="0">
                <a:solidFill>
                  <a:srgbClr val="EC771B"/>
                </a:solidFill>
                <a:latin typeface="Trebuchet MS" panose="020B0603020202020204" pitchFamily="34" charset="0"/>
              </a:rPr>
              <a:t>Receipts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Pay Slips to Tutors (PDF)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Invoices to Parents (PDF)</a:t>
            </a:r>
          </a:p>
          <a:p>
            <a:endParaRPr lang="en-US" sz="800" b="1" dirty="0">
              <a:solidFill>
                <a:srgbClr val="EC771B"/>
              </a:solidFill>
              <a:latin typeface="Trebuchet MS" panose="020B0603020202020204" pitchFamily="34" charset="0"/>
            </a:endParaRPr>
          </a:p>
          <a:p>
            <a:r>
              <a:rPr lang="en-US" sz="800" b="1" u="sng" dirty="0">
                <a:solidFill>
                  <a:srgbClr val="EC771B"/>
                </a:solidFill>
                <a:latin typeface="Trebuchet MS" panose="020B0603020202020204" pitchFamily="34" charset="0"/>
              </a:rPr>
              <a:t>Payment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Payment Tracking</a:t>
            </a:r>
          </a:p>
        </p:txBody>
      </p:sp>
      <p:sp>
        <p:nvSpPr>
          <p:cNvPr id="131" name="Rectangle: Rounded Corners 130">
            <a:extLst>
              <a:ext uri="{FF2B5EF4-FFF2-40B4-BE49-F238E27FC236}">
                <a16:creationId xmlns:a16="http://schemas.microsoft.com/office/drawing/2014/main" id="{0F9CF874-71DD-445D-AB07-390310A35A0A}"/>
              </a:ext>
            </a:extLst>
          </p:cNvPr>
          <p:cNvSpPr/>
          <p:nvPr/>
        </p:nvSpPr>
        <p:spPr>
          <a:xfrm>
            <a:off x="4499992" y="2715764"/>
            <a:ext cx="1944211" cy="1237617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 b="1" u="sng" dirty="0">
                <a:solidFill>
                  <a:srgbClr val="EC771B"/>
                </a:solidFill>
                <a:latin typeface="Trebuchet MS" panose="020B0603020202020204" pitchFamily="34" charset="0"/>
              </a:rPr>
              <a:t>Dashboard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Overview of Financial Report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Overdue Payments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Class Information</a:t>
            </a:r>
          </a:p>
          <a:p>
            <a:endParaRPr lang="en-US" sz="800" b="1" dirty="0">
              <a:solidFill>
                <a:srgbClr val="EC771B"/>
              </a:solidFill>
              <a:latin typeface="Trebuchet MS" panose="020B0603020202020204" pitchFamily="34" charset="0"/>
            </a:endParaRPr>
          </a:p>
          <a:p>
            <a:r>
              <a:rPr lang="en-US" sz="800" b="1" u="sng" dirty="0">
                <a:solidFill>
                  <a:srgbClr val="EC771B"/>
                </a:solidFill>
                <a:latin typeface="Trebuchet MS" panose="020B0603020202020204" pitchFamily="34" charset="0"/>
              </a:rPr>
              <a:t>Final Preparation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Slides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Rehearsal</a:t>
            </a:r>
          </a:p>
        </p:txBody>
      </p:sp>
      <p:sp>
        <p:nvSpPr>
          <p:cNvPr id="132" name="Rectangle: Rounded Corners 131">
            <a:extLst>
              <a:ext uri="{FF2B5EF4-FFF2-40B4-BE49-F238E27FC236}">
                <a16:creationId xmlns:a16="http://schemas.microsoft.com/office/drawing/2014/main" id="{39404FE2-912C-449B-AA0C-43814629CC9A}"/>
              </a:ext>
            </a:extLst>
          </p:cNvPr>
          <p:cNvSpPr/>
          <p:nvPr/>
        </p:nvSpPr>
        <p:spPr>
          <a:xfrm>
            <a:off x="6444207" y="2715765"/>
            <a:ext cx="2019019" cy="936104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900" dirty="0">
                <a:solidFill>
                  <a:srgbClr val="EC771B"/>
                </a:solidFill>
                <a:latin typeface="Trebuchet MS" panose="020B0603020202020204" pitchFamily="34" charset="0"/>
              </a:rPr>
              <a:t>UI Enhancement</a:t>
            </a:r>
          </a:p>
          <a:p>
            <a:endParaRPr lang="en-US" sz="900" dirty="0">
              <a:solidFill>
                <a:srgbClr val="EC771B"/>
              </a:solidFill>
              <a:latin typeface="Trebuchet MS" panose="020B0603020202020204" pitchFamily="34" charset="0"/>
            </a:endParaRPr>
          </a:p>
          <a:p>
            <a:r>
              <a:rPr lang="en-US" sz="900" dirty="0">
                <a:solidFill>
                  <a:srgbClr val="EC771B"/>
                </a:solidFill>
                <a:latin typeface="Trebuchet MS" panose="020B0603020202020204" pitchFamily="34" charset="0"/>
              </a:rPr>
              <a:t>Final Preparation</a:t>
            </a:r>
          </a:p>
        </p:txBody>
      </p:sp>
      <p:sp>
        <p:nvSpPr>
          <p:cNvPr id="9" name="Scroll: Horizontal 8">
            <a:extLst>
              <a:ext uri="{FF2B5EF4-FFF2-40B4-BE49-F238E27FC236}">
                <a16:creationId xmlns:a16="http://schemas.microsoft.com/office/drawing/2014/main" id="{1B053145-A6F2-4480-A431-92E4A74A104B}"/>
              </a:ext>
            </a:extLst>
          </p:cNvPr>
          <p:cNvSpPr/>
          <p:nvPr/>
        </p:nvSpPr>
        <p:spPr>
          <a:xfrm>
            <a:off x="825775" y="1161992"/>
            <a:ext cx="1656184" cy="911574"/>
          </a:xfrm>
          <a:prstGeom prst="horizontalScroll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rgbClr val="EC771B"/>
                </a:solidFill>
                <a:latin typeface="Trebuchet MS" panose="020B0603020202020204" pitchFamily="34" charset="0"/>
              </a:rPr>
              <a:t>User Testing</a:t>
            </a:r>
          </a:p>
          <a:p>
            <a:pPr algn="ctr"/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TBC</a:t>
            </a:r>
            <a:endParaRPr lang="en-US" sz="1100" b="1" dirty="0">
              <a:solidFill>
                <a:srgbClr val="EC771B"/>
              </a:solidFill>
              <a:latin typeface="Trebuchet MS" panose="020B0603020202020204" pitchFamily="34" charset="0"/>
            </a:endParaRPr>
          </a:p>
          <a:p>
            <a:pPr algn="ctr"/>
            <a:r>
              <a:rPr lang="en-US" sz="1100" b="1" dirty="0">
                <a:solidFill>
                  <a:srgbClr val="EC771B"/>
                </a:solidFill>
                <a:latin typeface="Trebuchet MS" panose="020B0603020202020204" pitchFamily="34" charset="0"/>
              </a:rPr>
              <a:t>Mid Term</a:t>
            </a:r>
          </a:p>
          <a:p>
            <a:pPr algn="ctr"/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4 Oct – 10 Oct</a:t>
            </a:r>
            <a:endParaRPr lang="en-SG" sz="800" dirty="0">
              <a:solidFill>
                <a:srgbClr val="EC771B"/>
              </a:solidFill>
              <a:latin typeface="Trebuchet MS" panose="020B0603020202020204" pitchFamily="34" charset="0"/>
            </a:endParaRPr>
          </a:p>
        </p:txBody>
      </p:sp>
      <p:sp>
        <p:nvSpPr>
          <p:cNvPr id="133" name="Scroll: Horizontal 132">
            <a:extLst>
              <a:ext uri="{FF2B5EF4-FFF2-40B4-BE49-F238E27FC236}">
                <a16:creationId xmlns:a16="http://schemas.microsoft.com/office/drawing/2014/main" id="{A2DE39F8-BF85-4D42-B762-5AC4F6C95005}"/>
              </a:ext>
            </a:extLst>
          </p:cNvPr>
          <p:cNvSpPr/>
          <p:nvPr/>
        </p:nvSpPr>
        <p:spPr>
          <a:xfrm>
            <a:off x="6516216" y="1599426"/>
            <a:ext cx="1656184" cy="474140"/>
          </a:xfrm>
          <a:prstGeom prst="horizontalScroll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rgbClr val="EC771B"/>
                </a:solidFill>
                <a:latin typeface="Trebuchet MS" panose="020B0603020202020204" pitchFamily="34" charset="0"/>
              </a:rPr>
              <a:t>Final Presentation</a:t>
            </a:r>
          </a:p>
          <a:p>
            <a:pPr algn="ctr"/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19 Nov – 27 Nov</a:t>
            </a:r>
            <a:endParaRPr lang="en-SG" sz="800" dirty="0">
              <a:solidFill>
                <a:srgbClr val="EC771B"/>
              </a:solidFill>
              <a:latin typeface="Trebuchet MS" panose="020B0603020202020204" pitchFamily="34" charset="0"/>
            </a:endParaRPr>
          </a:p>
        </p:txBody>
      </p:sp>
      <p:sp>
        <p:nvSpPr>
          <p:cNvPr id="19" name="Scroll: Horizontal 18">
            <a:extLst>
              <a:ext uri="{FF2B5EF4-FFF2-40B4-BE49-F238E27FC236}">
                <a16:creationId xmlns:a16="http://schemas.microsoft.com/office/drawing/2014/main" id="{47D35027-34A7-48D5-B235-978D76E3E6AE}"/>
              </a:ext>
            </a:extLst>
          </p:cNvPr>
          <p:cNvSpPr/>
          <p:nvPr/>
        </p:nvSpPr>
        <p:spPr>
          <a:xfrm>
            <a:off x="4572000" y="1161992"/>
            <a:ext cx="1656184" cy="911574"/>
          </a:xfrm>
          <a:prstGeom prst="horizontalScroll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rgbClr val="EC771B"/>
                </a:solidFill>
                <a:latin typeface="Trebuchet MS" panose="020B0603020202020204" pitchFamily="34" charset="0"/>
              </a:rPr>
              <a:t>User Testing</a:t>
            </a:r>
          </a:p>
          <a:p>
            <a:pPr algn="ctr"/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TBC</a:t>
            </a:r>
            <a:endParaRPr lang="en-US" sz="1100" b="1" dirty="0">
              <a:solidFill>
                <a:srgbClr val="EC771B"/>
              </a:solidFill>
              <a:latin typeface="Trebuchet MS" panose="020B0603020202020204" pitchFamily="34" charset="0"/>
            </a:endParaRPr>
          </a:p>
          <a:p>
            <a:pPr algn="ctr"/>
            <a:r>
              <a:rPr lang="en-US" sz="1100" b="1" dirty="0">
                <a:solidFill>
                  <a:srgbClr val="EC771B"/>
                </a:solidFill>
                <a:latin typeface="Trebuchet MS" panose="020B0603020202020204" pitchFamily="34" charset="0"/>
              </a:rPr>
              <a:t>Poster Submission</a:t>
            </a:r>
          </a:p>
          <a:p>
            <a:pPr algn="ctr"/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29 Oct</a:t>
            </a:r>
            <a:endParaRPr lang="en-SG" sz="800" dirty="0">
              <a:solidFill>
                <a:srgbClr val="EC771B"/>
              </a:solidFill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44224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>
                <a:latin typeface="Trebuchet MS" panose="020B0603020202020204" pitchFamily="34" charset="0"/>
              </a:rPr>
              <a:t>Risk Management</a:t>
            </a:r>
            <a:endParaRPr lang="ko-KR" altLang="en-US" b="1" dirty="0">
              <a:latin typeface="Trebuchet MS" panose="020B0603020202020204" pitchFamily="34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4541497"/>
              </p:ext>
            </p:extLst>
          </p:nvPr>
        </p:nvGraphicFramePr>
        <p:xfrm>
          <a:off x="251520" y="771550"/>
          <a:ext cx="8568950" cy="4069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12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249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0622">
                  <a:extLst>
                    <a:ext uri="{9D8B030D-6E8A-4147-A177-3AD203B41FA5}">
                      <a16:colId xmlns:a16="http://schemas.microsoft.com/office/drawing/2014/main" val="2205587634"/>
                    </a:ext>
                  </a:extLst>
                </a:gridCol>
                <a:gridCol w="836456">
                  <a:extLst>
                    <a:ext uri="{9D8B030D-6E8A-4147-A177-3AD203B41FA5}">
                      <a16:colId xmlns:a16="http://schemas.microsoft.com/office/drawing/2014/main" val="343011193"/>
                    </a:ext>
                  </a:extLst>
                </a:gridCol>
                <a:gridCol w="836456">
                  <a:extLst>
                    <a:ext uri="{9D8B030D-6E8A-4147-A177-3AD203B41FA5}">
                      <a16:colId xmlns:a16="http://schemas.microsoft.com/office/drawing/2014/main" val="2619477481"/>
                    </a:ext>
                  </a:extLst>
                </a:gridCol>
                <a:gridCol w="2129160">
                  <a:extLst>
                    <a:ext uri="{9D8B030D-6E8A-4147-A177-3AD203B41FA5}">
                      <a16:colId xmlns:a16="http://schemas.microsoft.com/office/drawing/2014/main" val="1995309232"/>
                    </a:ext>
                  </a:extLst>
                </a:gridCol>
              </a:tblGrid>
              <a:tr h="27429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Risk Statement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Consequence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Likelihood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Impact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Level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Mitigation Plan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622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10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</a:rPr>
                        <a:t>Miscommunication of project requirements 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10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</a:rPr>
                        <a:t>between the team 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10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</a:rPr>
                        <a:t>and the client.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Wingdings" panose="05000000000000000000" pitchFamily="2" charset="2"/>
                        <a:buChar char="Ø"/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Product might not match client’s needs</a:t>
                      </a:r>
                    </a:p>
                    <a:p>
                      <a:pPr marL="171450" indent="-171450">
                        <a:buFont typeface="Wingdings" panose="05000000000000000000" pitchFamily="2" charset="2"/>
                        <a:buChar char="Ø"/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Need to reconstruct product</a:t>
                      </a:r>
                    </a:p>
                    <a:p>
                      <a:pPr marL="171450" indent="-171450">
                        <a:buFont typeface="Wingdings" panose="05000000000000000000" pitchFamily="2" charset="2"/>
                        <a:buChar char="Ø"/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Delay in project progress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Wingdings" panose="05000000000000000000" pitchFamily="2" charset="2"/>
                        <a:buNone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High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Wingdings" panose="05000000000000000000" pitchFamily="2" charset="2"/>
                        <a:buNone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Medium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Wingdings" panose="05000000000000000000" pitchFamily="2" charset="2"/>
                        <a:buNone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A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Wingdings" panose="05000000000000000000" pitchFamily="2" charset="2"/>
                        <a:buChar char="Ø"/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Frequent User Testing</a:t>
                      </a:r>
                    </a:p>
                    <a:p>
                      <a:pPr marL="171450" indent="-171450">
                        <a:buFont typeface="Wingdings" panose="05000000000000000000" pitchFamily="2" charset="2"/>
                        <a:buChar char="Ø"/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Involves the client throughout the project</a:t>
                      </a:r>
                    </a:p>
                    <a:p>
                      <a:pPr marL="171450" indent="-171450">
                        <a:buFont typeface="Wingdings" panose="05000000000000000000" pitchFamily="2" charset="2"/>
                        <a:buChar char="Ø"/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Receive constant feedback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6226">
                <a:tc>
                  <a:txBody>
                    <a:bodyPr/>
                    <a:lstStyle/>
                    <a:p>
                      <a:pPr algn="ctr"/>
                      <a:r>
                        <a:rPr lang="en-SG" sz="110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</a:rPr>
                        <a:t>The team might not </a:t>
                      </a:r>
                    </a:p>
                    <a:p>
                      <a:pPr algn="ctr"/>
                      <a:r>
                        <a:rPr lang="en-SG" sz="110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</a:rPr>
                        <a:t>be used to the new </a:t>
                      </a:r>
                    </a:p>
                    <a:p>
                      <a:pPr algn="ctr"/>
                      <a:r>
                        <a:rPr lang="en-SG" sz="110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</a:rPr>
                        <a:t>development </a:t>
                      </a:r>
                    </a:p>
                    <a:p>
                      <a:pPr algn="ctr"/>
                      <a:r>
                        <a:rPr lang="en-SG" sz="110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</a:rPr>
                        <a:t>environment and </a:t>
                      </a:r>
                    </a:p>
                    <a:p>
                      <a:pPr algn="ctr"/>
                      <a:r>
                        <a:rPr lang="en-SG" sz="110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</a:rPr>
                        <a:t>languages implemented </a:t>
                      </a:r>
                    </a:p>
                    <a:p>
                      <a:pPr algn="ctr"/>
                      <a:r>
                        <a:rPr lang="en-SG" sz="110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</a:rPr>
                        <a:t>for the system.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Wingdings" panose="05000000000000000000" pitchFamily="2" charset="2"/>
                        <a:buChar char="Ø"/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More time required to complete a functionality</a:t>
                      </a:r>
                    </a:p>
                    <a:p>
                      <a:pPr marL="171450" indent="-171450">
                        <a:buFont typeface="Wingdings" panose="05000000000000000000" pitchFamily="2" charset="2"/>
                        <a:buChar char="Ø"/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Significant delay in project progress considering the scale of our scope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High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Low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B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Wingdings" panose="05000000000000000000" pitchFamily="2" charset="2"/>
                        <a:buChar char="Ø"/>
                      </a:pPr>
                      <a:r>
                        <a:rPr lang="en-US" altLang="ko-KR" sz="1100" dirty="0" err="1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Finalise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 system architecture before start of project</a:t>
                      </a:r>
                    </a:p>
                    <a:p>
                      <a:pPr marL="171450" indent="-171450">
                        <a:buFont typeface="Wingdings" panose="05000000000000000000" pitchFamily="2" charset="2"/>
                        <a:buChar char="Ø"/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Have a more experienced member working with the other member</a:t>
                      </a:r>
                    </a:p>
                    <a:p>
                      <a:pPr marL="171450" indent="-171450">
                        <a:buFont typeface="Wingdings" panose="05000000000000000000" pitchFamily="2" charset="2"/>
                        <a:buChar char="Ø"/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Be familiar with the technical tools in advance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622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C</a:t>
                      </a:r>
                      <a:r>
                        <a:rPr lang="en-SG" altLang="ko-KR" sz="1100" dirty="0" err="1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ontinuously</a:t>
                      </a:r>
                      <a:r>
                        <a:rPr lang="en-SG" altLang="ko-KR" sz="110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 changing client requirements and hence inflating scope 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Wingdings" panose="05000000000000000000" pitchFamily="2" charset="2"/>
                        <a:buChar char="Ø"/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Need to reconstruct completed functions</a:t>
                      </a:r>
                    </a:p>
                    <a:p>
                      <a:pPr marL="171450" indent="-171450">
                        <a:buFont typeface="Wingdings" panose="05000000000000000000" pitchFamily="2" charset="2"/>
                        <a:buChar char="Ø"/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Significant delay in progress </a:t>
                      </a:r>
                    </a:p>
                    <a:p>
                      <a:pPr marL="171450" indent="-171450">
                        <a:buFont typeface="Wingdings" panose="05000000000000000000" pitchFamily="2" charset="2"/>
                        <a:buChar char="Ø"/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Difficulty in completing project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High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Medium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A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Wingdings" panose="05000000000000000000" pitchFamily="2" charset="2"/>
                        <a:buChar char="Ø"/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Detailed project schedule for overview of capacity the team is working at</a:t>
                      </a:r>
                    </a:p>
                    <a:p>
                      <a:pPr marL="171450" indent="-171450">
                        <a:buFont typeface="Wingdings" panose="05000000000000000000" pitchFamily="2" charset="2"/>
                        <a:buChar char="Ø"/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Have the client understand that not all requests can be fulfilled</a:t>
                      </a:r>
                    </a:p>
                    <a:p>
                      <a:pPr marL="171450" indent="-171450">
                        <a:buFont typeface="Wingdings" panose="05000000000000000000" pitchFamily="2" charset="2"/>
                        <a:buChar char="Ø"/>
                      </a:pPr>
                      <a:r>
                        <a:rPr lang="en-US" altLang="ko-KR" sz="1100" dirty="0" err="1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Prioritise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 and complete important functions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55067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>
                <a:latin typeface="Trebuchet MS" panose="020B0603020202020204" pitchFamily="34" charset="0"/>
              </a:rPr>
              <a:t>Task Metrics</a:t>
            </a:r>
            <a:endParaRPr lang="ko-KR" altLang="en-US" b="1" dirty="0">
              <a:latin typeface="Trebuchet MS" panose="020B0603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latin typeface="Trebuchet MS" panose="020B0603020202020204" pitchFamily="34" charset="0"/>
              </a:rPr>
              <a:t>What do the metrics mean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160976"/>
              </p:ext>
            </p:extLst>
          </p:nvPr>
        </p:nvGraphicFramePr>
        <p:xfrm>
          <a:off x="490021" y="1001308"/>
          <a:ext cx="8163958" cy="369138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552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087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9484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Score (%)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Action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622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TM &lt; 50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Wingdings" panose="05000000000000000000" pitchFamily="2" charset="2"/>
                        <a:buChar char="Ø"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Immediately inform supervisor about the slip within 24 hours</a:t>
                      </a:r>
                    </a:p>
                    <a:p>
                      <a:pPr marL="171450" indent="-171450" algn="l">
                        <a:buFont typeface="Wingdings" panose="05000000000000000000" pitchFamily="2" charset="2"/>
                        <a:buChar char="Ø"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Use the same mitigation as the category 50 &lt; TM &lt;= 90 &amp; seriously consider dropping tasks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622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50 &lt; TM &lt;= 90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Ø"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Re-estimate tasks for future iterations</a:t>
                      </a: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Ø"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Deduct # of days behind schedule from buffer days</a:t>
                      </a: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Ø"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Decide functionalities to drop if there are no more buffer days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622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90 &lt; TM &lt;= 110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Estimates are fairly accurate and we are roughly on track</a:t>
                      </a:r>
                    </a:p>
                    <a:p>
                      <a:pPr marL="171450" indent="-171450" algn="l">
                        <a:buFont typeface="Wingdings" panose="05000000000000000000" pitchFamily="2" charset="2"/>
                        <a:buChar char="Ø"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Add/Deduct # of days behind schedule from buffer days</a:t>
                      </a:r>
                    </a:p>
                    <a:p>
                      <a:pPr marL="171450" indent="-171450" algn="l">
                        <a:buFont typeface="Wingdings" panose="05000000000000000000" pitchFamily="2" charset="2"/>
                        <a:buChar char="Ø"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Decide functionalities to drop if there are no more buffer days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3622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110 &lt; TM &lt;= 150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Gross overestimated the effort required</a:t>
                      </a: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Ø"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Re-estimate tasks for future iterations</a:t>
                      </a: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Ø"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Add number of days gained to buffer days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3622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150 &lt; TM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Wingdings" panose="05000000000000000000" pitchFamily="2" charset="2"/>
                        <a:buChar char="Ø"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Immediately inform supervisor about the slip within 24 hours</a:t>
                      </a:r>
                    </a:p>
                    <a:p>
                      <a:pPr marL="171450" indent="-171450" algn="l">
                        <a:buFont typeface="Wingdings" panose="05000000000000000000" pitchFamily="2" charset="2"/>
                        <a:buChar char="Ø"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Use the same mitigation as the category 110 &lt; TM &lt;= 150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59982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842889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>
                <a:latin typeface="Trebuchet MS" panose="020B0603020202020204" pitchFamily="34" charset="0"/>
              </a:rPr>
              <a:t>Bug Metrics</a:t>
            </a:r>
            <a:endParaRPr lang="ko-KR" altLang="en-US" b="1" dirty="0">
              <a:latin typeface="Trebuchet MS" panose="020B0603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latin typeface="Trebuchet MS" panose="020B0603020202020204" pitchFamily="34" charset="0"/>
              </a:rPr>
              <a:t>What do the metrics mean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5254519"/>
              </p:ext>
            </p:extLst>
          </p:nvPr>
        </p:nvGraphicFramePr>
        <p:xfrm>
          <a:off x="490021" y="1001308"/>
          <a:ext cx="8163958" cy="167492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552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087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630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Severity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Description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405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Low (1 point)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Wingdings" panose="05000000000000000000" pitchFamily="2" charset="2"/>
                        <a:buChar char="Ø"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Unimportant</a:t>
                      </a:r>
                    </a:p>
                    <a:p>
                      <a:pPr marL="171450" indent="-171450" algn="l">
                        <a:buFont typeface="Wingdings" panose="05000000000000000000" pitchFamily="2" charset="2"/>
                        <a:buChar char="Ø"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Typo error or small user interface alignment error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736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High (5 points)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Ø"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System runs, however, small non critical functionalities are not working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Critical (10 points)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Wingdings" panose="05000000000000000000" pitchFamily="2" charset="2"/>
                        <a:buChar char="Ø"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System down</a:t>
                      </a:r>
                    </a:p>
                    <a:p>
                      <a:pPr marL="171450" indent="-171450" algn="l">
                        <a:buFont typeface="Wingdings" panose="05000000000000000000" pitchFamily="2" charset="2"/>
                        <a:buChar char="Ø"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Bugs need to be fixed before we can continue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E8963F6-288B-4004-A596-EC93E792A4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1592143"/>
              </p:ext>
            </p:extLst>
          </p:nvPr>
        </p:nvGraphicFramePr>
        <p:xfrm>
          <a:off x="490021" y="2787774"/>
          <a:ext cx="8163958" cy="154464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552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087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00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Points in Iteration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Action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Points &lt;= 5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Wingdings" panose="05000000000000000000" pitchFamily="2" charset="2"/>
                        <a:buChar char="Ø"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Fix during buffer time only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736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5 &lt; Points &lt; 10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Ø"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Use the planned debugging time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Points &gt;= 10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Wingdings" panose="05000000000000000000" pitchFamily="2" charset="2"/>
                        <a:buChar char="Ø"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Stop current development and resolve the bug immediately</a:t>
                      </a:r>
                    </a:p>
                    <a:p>
                      <a:pPr marL="171450" indent="-171450" algn="l">
                        <a:buFont typeface="Wingdings" panose="05000000000000000000" pitchFamily="2" charset="2"/>
                        <a:buChar char="Ø"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Project Manager to reschedule the project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502523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572000" y="2283718"/>
            <a:ext cx="4572000" cy="576064"/>
          </a:xfrm>
        </p:spPr>
        <p:txBody>
          <a:bodyPr/>
          <a:lstStyle/>
          <a:p>
            <a:r>
              <a:rPr lang="en-US" altLang="ko-KR" dirty="0">
                <a:latin typeface="Trebuchet MS" panose="020B0603020202020204" pitchFamily="34" charset="0"/>
              </a:rPr>
              <a:t>Introduction</a:t>
            </a:r>
            <a:endParaRPr lang="ko-KR" altLang="en-US" dirty="0">
              <a:latin typeface="Trebuchet MS" panose="020B0603020202020204" pitchFamily="34" charset="0"/>
            </a:endParaRPr>
          </a:p>
        </p:txBody>
      </p:sp>
      <p:sp>
        <p:nvSpPr>
          <p:cNvPr id="5" name="Oval 4"/>
          <p:cNvSpPr/>
          <p:nvPr/>
        </p:nvSpPr>
        <p:spPr>
          <a:xfrm>
            <a:off x="3484565" y="2114550"/>
            <a:ext cx="914400" cy="914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4" name="Rectangle 16"/>
          <p:cNvSpPr/>
          <p:nvPr/>
        </p:nvSpPr>
        <p:spPr>
          <a:xfrm rot="2700000">
            <a:off x="3750518" y="2228880"/>
            <a:ext cx="382495" cy="685741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79768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latin typeface="Trebuchet MS" panose="020B0603020202020204" pitchFamily="34" charset="0"/>
              </a:rPr>
              <a:t>X Factor</a:t>
            </a:r>
            <a:endParaRPr lang="ko-KR" altLang="en-US" dirty="0">
              <a:latin typeface="Trebuchet MS" panose="020B0603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latin typeface="Trebuchet MS" panose="020B0603020202020204" pitchFamily="34" charset="0"/>
              </a:rPr>
              <a:t>Our unique point</a:t>
            </a:r>
          </a:p>
        </p:txBody>
      </p:sp>
      <p:sp>
        <p:nvSpPr>
          <p:cNvPr id="5" name="Oval 4"/>
          <p:cNvSpPr/>
          <p:nvPr/>
        </p:nvSpPr>
        <p:spPr>
          <a:xfrm>
            <a:off x="3484565" y="2114550"/>
            <a:ext cx="914400" cy="914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4" name="Rectangle 16"/>
          <p:cNvSpPr/>
          <p:nvPr/>
        </p:nvSpPr>
        <p:spPr>
          <a:xfrm rot="2700000">
            <a:off x="3750518" y="2228880"/>
            <a:ext cx="382495" cy="685741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87228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3579862"/>
            <a:ext cx="9144000" cy="576063"/>
          </a:xfrm>
        </p:spPr>
        <p:txBody>
          <a:bodyPr/>
          <a:lstStyle/>
          <a:p>
            <a:r>
              <a:rPr lang="en-US" altLang="ko-KR" b="1" dirty="0">
                <a:latin typeface="Trebuchet MS" panose="020B0603020202020204" pitchFamily="34" charset="0"/>
              </a:rPr>
              <a:t>X Factor</a:t>
            </a:r>
            <a:endParaRPr lang="ko-KR" altLang="en-US" b="1" dirty="0">
              <a:latin typeface="Trebuchet MS" panose="020B0603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0" y="4227934"/>
            <a:ext cx="9144000" cy="288032"/>
          </a:xfrm>
        </p:spPr>
        <p:txBody>
          <a:bodyPr/>
          <a:lstStyle/>
          <a:p>
            <a:pPr lvl="0"/>
            <a:r>
              <a:rPr lang="en-US" altLang="ko-KR" dirty="0">
                <a:latin typeface="Trebuchet MS" panose="020B0603020202020204" pitchFamily="34" charset="0"/>
              </a:rPr>
              <a:t>Reduction of time taken to complete daily administrative tasks for an estimate of 30 - 40%</a:t>
            </a:r>
          </a:p>
        </p:txBody>
      </p:sp>
    </p:spTree>
    <p:extLst>
      <p:ext uri="{BB962C8B-B14F-4D97-AF65-F5344CB8AC3E}">
        <p14:creationId xmlns:p14="http://schemas.microsoft.com/office/powerpoint/2010/main" val="34562682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latin typeface="Trebuchet MS" panose="020B0603020202020204" pitchFamily="34" charset="0"/>
              </a:rPr>
              <a:t>Learning Outcomes</a:t>
            </a:r>
            <a:endParaRPr lang="ko-KR" altLang="en-US" dirty="0">
              <a:latin typeface="Trebuchet MS" panose="020B0603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latin typeface="Trebuchet MS" panose="020B0603020202020204" pitchFamily="34" charset="0"/>
              </a:rPr>
              <a:t>Main Takeaways</a:t>
            </a:r>
          </a:p>
        </p:txBody>
      </p:sp>
      <p:sp>
        <p:nvSpPr>
          <p:cNvPr id="5" name="Oval 4"/>
          <p:cNvSpPr/>
          <p:nvPr/>
        </p:nvSpPr>
        <p:spPr>
          <a:xfrm>
            <a:off x="3484565" y="2114550"/>
            <a:ext cx="914400" cy="914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4" name="Rectangle 16"/>
          <p:cNvSpPr/>
          <p:nvPr/>
        </p:nvSpPr>
        <p:spPr>
          <a:xfrm rot="2700000">
            <a:off x="3750518" y="2228880"/>
            <a:ext cx="382495" cy="685741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93212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>
                <a:latin typeface="Trebuchet MS" panose="020B0603020202020204" pitchFamily="34" charset="0"/>
              </a:rPr>
              <a:t>Learning Outcomes</a:t>
            </a:r>
            <a:endParaRPr lang="ko-KR" altLang="en-US" b="1" dirty="0">
              <a:latin typeface="Trebuchet MS" panose="020B0603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latin typeface="Trebuchet MS" panose="020B0603020202020204" pitchFamily="34" charset="0"/>
              </a:rPr>
              <a:t>What the team has gained over this period</a:t>
            </a:r>
          </a:p>
        </p:txBody>
      </p:sp>
      <p:sp>
        <p:nvSpPr>
          <p:cNvPr id="4" name="Oval 3"/>
          <p:cNvSpPr/>
          <p:nvPr/>
        </p:nvSpPr>
        <p:spPr>
          <a:xfrm>
            <a:off x="4849012" y="1340425"/>
            <a:ext cx="693414" cy="69341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5" name="Oval 4"/>
          <p:cNvSpPr/>
          <p:nvPr/>
        </p:nvSpPr>
        <p:spPr>
          <a:xfrm>
            <a:off x="672724" y="1340425"/>
            <a:ext cx="693414" cy="69341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6" name="Oval 5"/>
          <p:cNvSpPr/>
          <p:nvPr/>
        </p:nvSpPr>
        <p:spPr>
          <a:xfrm>
            <a:off x="693076" y="2977365"/>
            <a:ext cx="693414" cy="69341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8" name="Oval 7"/>
          <p:cNvSpPr/>
          <p:nvPr/>
        </p:nvSpPr>
        <p:spPr>
          <a:xfrm>
            <a:off x="4849012" y="2977365"/>
            <a:ext cx="693414" cy="69341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17112" y="1471689"/>
            <a:ext cx="604639" cy="430887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rPr>
              <a:t>01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37463" y="3108629"/>
            <a:ext cx="604639" cy="430887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rPr>
              <a:t>03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893400" y="1471689"/>
            <a:ext cx="604639" cy="430887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rPr>
              <a:t>02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93400" y="3108629"/>
            <a:ext cx="604639" cy="430887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rPr>
              <a:t>04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432669" y="1133134"/>
            <a:ext cx="2932815" cy="1292662"/>
            <a:chOff x="1448989" y="1595280"/>
            <a:chExt cx="3030085" cy="1292662"/>
          </a:xfrm>
        </p:grpSpPr>
        <p:sp>
          <p:nvSpPr>
            <p:cNvPr id="17" name="TextBox 16"/>
            <p:cNvSpPr txBox="1"/>
            <p:nvPr/>
          </p:nvSpPr>
          <p:spPr>
            <a:xfrm>
              <a:off x="1454023" y="1872279"/>
              <a:ext cx="302367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The team has better time management skills now that we have experienced juggling both internship and FYP without compromising the quality of either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448989" y="1595280"/>
              <a:ext cx="303008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3"/>
                  </a:solidFill>
                  <a:latin typeface="Trebuchet MS" panose="020B0603020202020204" pitchFamily="34" charset="0"/>
                  <a:cs typeface="Arial" pitchFamily="34" charset="0"/>
                </a:rPr>
                <a:t>Time Management</a:t>
              </a:r>
              <a:endParaRPr lang="ko-KR" altLang="en-US" sz="1200" b="1" dirty="0">
                <a:solidFill>
                  <a:schemeClr val="accent3"/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1482388" y="2770074"/>
            <a:ext cx="2932815" cy="1477328"/>
            <a:chOff x="1448989" y="1595280"/>
            <a:chExt cx="3030085" cy="1477328"/>
          </a:xfrm>
        </p:grpSpPr>
        <p:sp>
          <p:nvSpPr>
            <p:cNvPr id="20" name="TextBox 19"/>
            <p:cNvSpPr txBox="1"/>
            <p:nvPr/>
          </p:nvSpPr>
          <p:spPr>
            <a:xfrm>
              <a:off x="1454023" y="1872279"/>
              <a:ext cx="302367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Our client does not operate in the Technology industry and hence the team is required to convert technical terms into more understandable terms to facilitate communication between both parties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448989" y="1595280"/>
              <a:ext cx="303008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4"/>
                  </a:solidFill>
                  <a:latin typeface="Trebuchet MS" panose="020B0603020202020204" pitchFamily="34" charset="0"/>
                  <a:cs typeface="Arial" pitchFamily="34" charset="0"/>
                </a:rPr>
                <a:t>Communication Skills</a:t>
              </a:r>
              <a:endParaRPr lang="ko-KR" altLang="en-US" sz="1200" b="1" dirty="0">
                <a:solidFill>
                  <a:schemeClr val="accent4"/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5656236" y="1131590"/>
            <a:ext cx="2932815" cy="1292662"/>
            <a:chOff x="1448989" y="1595280"/>
            <a:chExt cx="3030085" cy="1292662"/>
          </a:xfrm>
        </p:grpSpPr>
        <p:sp>
          <p:nvSpPr>
            <p:cNvPr id="26" name="TextBox 25"/>
            <p:cNvSpPr txBox="1"/>
            <p:nvPr/>
          </p:nvSpPr>
          <p:spPr>
            <a:xfrm>
              <a:off x="1454023" y="1872279"/>
              <a:ext cx="302367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The team has faced rather large changes in the project scope and architecture yet we have managed to react and continue to implement the new requirements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448989" y="1595280"/>
              <a:ext cx="303008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2"/>
                  </a:solidFill>
                  <a:latin typeface="Trebuchet MS" panose="020B0603020202020204" pitchFamily="34" charset="0"/>
                  <a:cs typeface="Arial" pitchFamily="34" charset="0"/>
                </a:rPr>
                <a:t>Adaptation</a:t>
              </a:r>
              <a:endParaRPr lang="ko-KR" altLang="en-US" sz="1200" b="1" dirty="0">
                <a:solidFill>
                  <a:schemeClr val="accent2"/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5705955" y="2768530"/>
            <a:ext cx="2932815" cy="1846659"/>
            <a:chOff x="1448989" y="1595280"/>
            <a:chExt cx="3030085" cy="1846659"/>
          </a:xfrm>
        </p:grpSpPr>
        <p:sp>
          <p:nvSpPr>
            <p:cNvPr id="29" name="TextBox 28"/>
            <p:cNvSpPr txBox="1"/>
            <p:nvPr/>
          </p:nvSpPr>
          <p:spPr>
            <a:xfrm>
              <a:off x="1454023" y="1872279"/>
              <a:ext cx="3023679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The client has certain expectations that when implemented would delay project progress and might affect quality of end product delivered. The team would then have to </a:t>
              </a:r>
              <a:r>
                <a:rPr lang="en-US" altLang="ko-KR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prioritise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 and communicate our rationale behind the functionalities to implement to our client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448989" y="1595280"/>
              <a:ext cx="303008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1"/>
                  </a:solidFill>
                  <a:latin typeface="Trebuchet MS" panose="020B0603020202020204" pitchFamily="34" charset="0"/>
                  <a:cs typeface="Arial" pitchFamily="34" charset="0"/>
                </a:rPr>
                <a:t>Manage Client’s expectations</a:t>
              </a:r>
              <a:endParaRPr lang="ko-KR" altLang="en-US" sz="1200" b="1" dirty="0">
                <a:solidFill>
                  <a:schemeClr val="accent1"/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998352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3579862"/>
            <a:ext cx="9144000" cy="576063"/>
          </a:xfrm>
        </p:spPr>
        <p:txBody>
          <a:bodyPr/>
          <a:lstStyle/>
          <a:p>
            <a:r>
              <a:rPr lang="en-US" altLang="ko-KR" b="1" dirty="0">
                <a:latin typeface="Trebuchet MS" panose="020B0603020202020204" pitchFamily="34" charset="0"/>
              </a:rPr>
              <a:t>Thank you!</a:t>
            </a:r>
            <a:endParaRPr lang="ko-KR" altLang="en-US" b="1" dirty="0">
              <a:latin typeface="Trebuchet MS" panose="020B0603020202020204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22C0ED1-C9FE-46AD-AB9F-FFAA40D2916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0" y="4299942"/>
            <a:ext cx="9144000" cy="288032"/>
          </a:xfrm>
        </p:spPr>
        <p:txBody>
          <a:bodyPr/>
          <a:lstStyle/>
          <a:p>
            <a:r>
              <a:rPr lang="en-US" dirty="0">
                <a:latin typeface="Trebuchet MS" panose="020B0603020202020204" pitchFamily="34" charset="0"/>
              </a:rPr>
              <a:t>Any Questions?</a:t>
            </a:r>
            <a:endParaRPr lang="en-SG" dirty="0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26362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>
                <a:latin typeface="Trebuchet MS" panose="020B0603020202020204" pitchFamily="34" charset="0"/>
              </a:rPr>
              <a:t>The team</a:t>
            </a:r>
            <a:endParaRPr lang="ko-KR" altLang="en-US" b="1" dirty="0">
              <a:latin typeface="Trebuchet MS" panose="020B0603020202020204" pitchFamily="34" charset="0"/>
            </a:endParaRPr>
          </a:p>
        </p:txBody>
      </p:sp>
      <p:grpSp>
        <p:nvGrpSpPr>
          <p:cNvPr id="76" name="Group 75"/>
          <p:cNvGrpSpPr/>
          <p:nvPr/>
        </p:nvGrpSpPr>
        <p:grpSpPr>
          <a:xfrm>
            <a:off x="1079712" y="3745823"/>
            <a:ext cx="1764096" cy="603541"/>
            <a:chOff x="3746999" y="3327771"/>
            <a:chExt cx="1617089" cy="603541"/>
          </a:xfrm>
        </p:grpSpPr>
        <p:sp>
          <p:nvSpPr>
            <p:cNvPr id="77" name="Text Placeholder 17"/>
            <p:cNvSpPr txBox="1">
              <a:spLocks/>
            </p:cNvSpPr>
            <p:nvPr/>
          </p:nvSpPr>
          <p:spPr>
            <a:xfrm>
              <a:off x="3779911" y="3327771"/>
              <a:ext cx="1584177" cy="246087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200" b="1" dirty="0">
                  <a:latin typeface="Trebuchet MS" panose="020B0603020202020204" pitchFamily="34" charset="0"/>
                  <a:cs typeface="Arial" pitchFamily="34" charset="0"/>
                </a:rPr>
                <a:t>Tang Hui Xin</a:t>
              </a:r>
            </a:p>
          </p:txBody>
        </p:sp>
        <p:sp>
          <p:nvSpPr>
            <p:cNvPr id="78" name="Text Placeholder 18"/>
            <p:cNvSpPr txBox="1">
              <a:spLocks/>
            </p:cNvSpPr>
            <p:nvPr/>
          </p:nvSpPr>
          <p:spPr>
            <a:xfrm>
              <a:off x="3746999" y="3681732"/>
              <a:ext cx="1584177" cy="249580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Font typeface="Wingdings" pitchFamily="2" charset="2"/>
                <a:buChar char="Ø"/>
              </a:pPr>
              <a:r>
                <a:rPr lang="en-US" sz="1050" dirty="0">
                  <a:latin typeface="Trebuchet MS" panose="020B0603020202020204" pitchFamily="34" charset="0"/>
                  <a:cs typeface="Arial" pitchFamily="34" charset="0"/>
                </a:rPr>
                <a:t>Project Manager</a:t>
              </a:r>
            </a:p>
            <a:p>
              <a:pPr>
                <a:buFont typeface="Wingdings" pitchFamily="2" charset="2"/>
                <a:buChar char="Ø"/>
              </a:pPr>
              <a:r>
                <a:rPr lang="en-US" sz="1050" dirty="0">
                  <a:latin typeface="Trebuchet MS" panose="020B0603020202020204" pitchFamily="34" charset="0"/>
                  <a:cs typeface="Arial" pitchFamily="34" charset="0"/>
                </a:rPr>
                <a:t>Quality Assurance</a:t>
              </a:r>
            </a:p>
          </p:txBody>
        </p:sp>
      </p:grpSp>
      <p:grpSp>
        <p:nvGrpSpPr>
          <p:cNvPr id="80" name="Group 79"/>
          <p:cNvGrpSpPr/>
          <p:nvPr/>
        </p:nvGrpSpPr>
        <p:grpSpPr>
          <a:xfrm>
            <a:off x="3681143" y="3745823"/>
            <a:ext cx="1754953" cy="600048"/>
            <a:chOff x="3755380" y="3327771"/>
            <a:chExt cx="1608708" cy="600048"/>
          </a:xfrm>
        </p:grpSpPr>
        <p:sp>
          <p:nvSpPr>
            <p:cNvPr id="81" name="Text Placeholder 17"/>
            <p:cNvSpPr txBox="1">
              <a:spLocks/>
            </p:cNvSpPr>
            <p:nvPr/>
          </p:nvSpPr>
          <p:spPr>
            <a:xfrm>
              <a:off x="3779911" y="3327771"/>
              <a:ext cx="1584177" cy="246087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200" b="1" dirty="0" err="1">
                  <a:latin typeface="Trebuchet MS" panose="020B0603020202020204" pitchFamily="34" charset="0"/>
                  <a:cs typeface="Arial" pitchFamily="34" charset="0"/>
                </a:rPr>
                <a:t>Moh</a:t>
              </a:r>
              <a:r>
                <a:rPr lang="en-US" sz="1200" b="1" dirty="0">
                  <a:latin typeface="Trebuchet MS" panose="020B0603020202020204" pitchFamily="34" charset="0"/>
                  <a:cs typeface="Arial" pitchFamily="34" charset="0"/>
                </a:rPr>
                <a:t> </a:t>
              </a:r>
              <a:r>
                <a:rPr lang="en-US" sz="1200" b="1" dirty="0" err="1">
                  <a:latin typeface="Trebuchet MS" panose="020B0603020202020204" pitchFamily="34" charset="0"/>
                  <a:cs typeface="Arial" pitchFamily="34" charset="0"/>
                </a:rPr>
                <a:t>Moh</a:t>
              </a:r>
              <a:r>
                <a:rPr lang="en-US" sz="1200" b="1" dirty="0">
                  <a:latin typeface="Trebuchet MS" panose="020B0603020202020204" pitchFamily="34" charset="0"/>
                  <a:cs typeface="Arial" pitchFamily="34" charset="0"/>
                </a:rPr>
                <a:t> San</a:t>
              </a:r>
            </a:p>
          </p:txBody>
        </p:sp>
        <p:sp>
          <p:nvSpPr>
            <p:cNvPr id="82" name="Text Placeholder 18"/>
            <p:cNvSpPr txBox="1">
              <a:spLocks/>
            </p:cNvSpPr>
            <p:nvPr/>
          </p:nvSpPr>
          <p:spPr>
            <a:xfrm>
              <a:off x="3755380" y="3681732"/>
              <a:ext cx="1352968" cy="246087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Font typeface="Wingdings" pitchFamily="2" charset="2"/>
                <a:buChar char="Ø"/>
              </a:pPr>
              <a:r>
                <a:rPr lang="en-US" sz="1000" dirty="0">
                  <a:latin typeface="Trebuchet MS" panose="020B0603020202020204" pitchFamily="34" charset="0"/>
                  <a:cs typeface="Arial" pitchFamily="34" charset="0"/>
                </a:rPr>
                <a:t>Lead Front End Developer</a:t>
              </a:r>
            </a:p>
          </p:txBody>
        </p:sp>
      </p:grpSp>
      <p:grpSp>
        <p:nvGrpSpPr>
          <p:cNvPr id="84" name="Group 83"/>
          <p:cNvGrpSpPr/>
          <p:nvPr/>
        </p:nvGrpSpPr>
        <p:grpSpPr>
          <a:xfrm>
            <a:off x="6325204" y="3745823"/>
            <a:ext cx="1775187" cy="600048"/>
            <a:chOff x="3736832" y="3327771"/>
            <a:chExt cx="1627256" cy="600048"/>
          </a:xfrm>
        </p:grpSpPr>
        <p:sp>
          <p:nvSpPr>
            <p:cNvPr id="85" name="Text Placeholder 17"/>
            <p:cNvSpPr txBox="1">
              <a:spLocks/>
            </p:cNvSpPr>
            <p:nvPr/>
          </p:nvSpPr>
          <p:spPr>
            <a:xfrm>
              <a:off x="3779911" y="3327771"/>
              <a:ext cx="1584177" cy="246087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200" b="1" dirty="0">
                  <a:latin typeface="Trebuchet MS" panose="020B0603020202020204" pitchFamily="34" charset="0"/>
                  <a:cs typeface="Arial" pitchFamily="34" charset="0"/>
                </a:rPr>
                <a:t>Riana</a:t>
              </a:r>
            </a:p>
          </p:txBody>
        </p:sp>
        <p:sp>
          <p:nvSpPr>
            <p:cNvPr id="86" name="Text Placeholder 18"/>
            <p:cNvSpPr txBox="1">
              <a:spLocks/>
            </p:cNvSpPr>
            <p:nvPr/>
          </p:nvSpPr>
          <p:spPr>
            <a:xfrm>
              <a:off x="3736832" y="3681732"/>
              <a:ext cx="1352967" cy="246087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Font typeface="Wingdings" pitchFamily="2" charset="2"/>
                <a:buChar char="Ø"/>
              </a:pPr>
              <a:r>
                <a:rPr lang="en-US" sz="1050" dirty="0">
                  <a:latin typeface="Trebuchet MS" panose="020B0603020202020204" pitchFamily="34" charset="0"/>
                  <a:cs typeface="Arial" pitchFamily="34" charset="0"/>
                </a:rPr>
                <a:t>Lead Back End Developer</a:t>
              </a:r>
            </a:p>
          </p:txBody>
        </p:sp>
      </p:grp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910D1DA6-2D76-0048-9F8B-3AF3806CFB99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3" b="1173"/>
          <a:stretch>
            <a:fillRect/>
          </a:stretch>
        </p:blipFill>
        <p:spPr>
          <a:xfrm>
            <a:off x="1044575" y="1258888"/>
            <a:ext cx="1798638" cy="2339975"/>
          </a:xfrm>
        </p:spPr>
      </p:pic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159537E0-61DD-6542-9AFD-36E10C42E5C3}"/>
              </a:ext>
            </a:extLst>
          </p:cNvPr>
          <p:cNvPicPr>
            <a:picLocks noGrp="1" noChangeAspect="1"/>
          </p:cNvPicPr>
          <p:nvPr>
            <p:ph type="pic" idx="1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33" r="11533"/>
          <a:stretch>
            <a:fillRect/>
          </a:stretch>
        </p:blipFill>
        <p:spPr>
          <a:xfrm>
            <a:off x="3635375" y="1258888"/>
            <a:ext cx="1800225" cy="2339975"/>
          </a:xfrm>
        </p:spPr>
      </p:pic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CAA797FC-7F7D-944B-A79B-EA5371E438CB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67" r="11567"/>
          <a:stretch>
            <a:fillRect/>
          </a:stretch>
        </p:blipFill>
        <p:spPr>
          <a:xfrm>
            <a:off x="6300788" y="1258888"/>
            <a:ext cx="1798637" cy="2339975"/>
          </a:xfrm>
        </p:spPr>
      </p:pic>
    </p:spTree>
    <p:extLst>
      <p:ext uri="{BB962C8B-B14F-4D97-AF65-F5344CB8AC3E}">
        <p14:creationId xmlns:p14="http://schemas.microsoft.com/office/powerpoint/2010/main" val="8271722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181632"/>
            <a:ext cx="8778119" cy="576064"/>
          </a:xfrm>
        </p:spPr>
        <p:txBody>
          <a:bodyPr/>
          <a:lstStyle/>
          <a:p>
            <a:r>
              <a:rPr lang="en-US" altLang="ko-KR" b="1" dirty="0">
                <a:latin typeface="Trebuchet MS" panose="020B0603020202020204" pitchFamily="34" charset="0"/>
              </a:rPr>
              <a:t>The team</a:t>
            </a:r>
            <a:endParaRPr lang="ko-KR" altLang="en-US" b="1" dirty="0">
              <a:latin typeface="Trebuchet MS" panose="020B0603020202020204" pitchFamily="34" charset="0"/>
            </a:endParaRPr>
          </a:p>
        </p:txBody>
      </p:sp>
      <p:grpSp>
        <p:nvGrpSpPr>
          <p:cNvPr id="76" name="Group 75"/>
          <p:cNvGrpSpPr/>
          <p:nvPr/>
        </p:nvGrpSpPr>
        <p:grpSpPr>
          <a:xfrm>
            <a:off x="1043808" y="3745823"/>
            <a:ext cx="1728073" cy="692722"/>
            <a:chOff x="3714087" y="3327771"/>
            <a:chExt cx="1650094" cy="692722"/>
          </a:xfrm>
        </p:grpSpPr>
        <p:sp>
          <p:nvSpPr>
            <p:cNvPr id="77" name="Text Placeholder 17"/>
            <p:cNvSpPr txBox="1">
              <a:spLocks/>
            </p:cNvSpPr>
            <p:nvPr/>
          </p:nvSpPr>
          <p:spPr>
            <a:xfrm>
              <a:off x="3714087" y="3327771"/>
              <a:ext cx="1650094" cy="246087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200" b="1" dirty="0">
                  <a:latin typeface="Trebuchet MS" panose="020B0603020202020204" pitchFamily="34" charset="0"/>
                  <a:cs typeface="Arial" pitchFamily="34" charset="0"/>
                </a:rPr>
                <a:t>Loo Wei Hua Shawn</a:t>
              </a:r>
            </a:p>
          </p:txBody>
        </p:sp>
        <p:sp>
          <p:nvSpPr>
            <p:cNvPr id="78" name="Text Placeholder 18"/>
            <p:cNvSpPr txBox="1">
              <a:spLocks/>
            </p:cNvSpPr>
            <p:nvPr/>
          </p:nvSpPr>
          <p:spPr>
            <a:xfrm>
              <a:off x="3732491" y="3774406"/>
              <a:ext cx="1419068" cy="246087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Font typeface="Wingdings" pitchFamily="2" charset="2"/>
                <a:buChar char="Ø"/>
              </a:pPr>
              <a:r>
                <a:rPr lang="en-US" sz="1000" dirty="0">
                  <a:latin typeface="Trebuchet MS" panose="020B0603020202020204" pitchFamily="34" charset="0"/>
                  <a:cs typeface="Arial" pitchFamily="34" charset="0"/>
                </a:rPr>
                <a:t>System Designer</a:t>
              </a:r>
            </a:p>
            <a:p>
              <a:pPr>
                <a:buFont typeface="Wingdings" pitchFamily="2" charset="2"/>
                <a:buChar char="Ø"/>
              </a:pPr>
              <a:r>
                <a:rPr lang="en-US" sz="1000" dirty="0">
                  <a:latin typeface="Trebuchet MS" panose="020B0603020202020204" pitchFamily="34" charset="0"/>
                  <a:cs typeface="Arial" pitchFamily="34" charset="0"/>
                </a:rPr>
                <a:t>Deputy Backend Developer</a:t>
              </a:r>
            </a:p>
          </p:txBody>
        </p:sp>
      </p:grpSp>
      <p:grpSp>
        <p:nvGrpSpPr>
          <p:cNvPr id="80" name="Group 79"/>
          <p:cNvGrpSpPr/>
          <p:nvPr/>
        </p:nvGrpSpPr>
        <p:grpSpPr>
          <a:xfrm>
            <a:off x="3635376" y="3745823"/>
            <a:ext cx="1728668" cy="603541"/>
            <a:chOff x="3713426" y="3327771"/>
            <a:chExt cx="1650662" cy="603541"/>
          </a:xfrm>
        </p:grpSpPr>
        <p:sp>
          <p:nvSpPr>
            <p:cNvPr id="81" name="Text Placeholder 17"/>
            <p:cNvSpPr txBox="1">
              <a:spLocks/>
            </p:cNvSpPr>
            <p:nvPr/>
          </p:nvSpPr>
          <p:spPr>
            <a:xfrm>
              <a:off x="3779911" y="3327771"/>
              <a:ext cx="1584177" cy="246087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200" b="1" dirty="0" err="1">
                  <a:latin typeface="Trebuchet MS" panose="020B0603020202020204" pitchFamily="34" charset="0"/>
                  <a:cs typeface="Arial" pitchFamily="34" charset="0"/>
                </a:rPr>
                <a:t>Thet</a:t>
              </a:r>
              <a:r>
                <a:rPr lang="en-US" sz="1200" b="1" dirty="0">
                  <a:latin typeface="Trebuchet MS" panose="020B0603020202020204" pitchFamily="34" charset="0"/>
                  <a:cs typeface="Arial" pitchFamily="34" charset="0"/>
                </a:rPr>
                <a:t> </a:t>
              </a:r>
              <a:r>
                <a:rPr lang="en-US" sz="1200" b="1" dirty="0" err="1">
                  <a:latin typeface="Trebuchet MS" panose="020B0603020202020204" pitchFamily="34" charset="0"/>
                  <a:cs typeface="Arial" pitchFamily="34" charset="0"/>
                </a:rPr>
                <a:t>Thet</a:t>
              </a:r>
              <a:r>
                <a:rPr lang="en-US" sz="1200" b="1" dirty="0">
                  <a:latin typeface="Trebuchet MS" panose="020B0603020202020204" pitchFamily="34" charset="0"/>
                  <a:cs typeface="Arial" pitchFamily="34" charset="0"/>
                </a:rPr>
                <a:t> Yee</a:t>
              </a:r>
            </a:p>
          </p:txBody>
        </p:sp>
        <p:sp>
          <p:nvSpPr>
            <p:cNvPr id="82" name="Text Placeholder 18"/>
            <p:cNvSpPr txBox="1">
              <a:spLocks/>
            </p:cNvSpPr>
            <p:nvPr/>
          </p:nvSpPr>
          <p:spPr>
            <a:xfrm>
              <a:off x="3713426" y="3681732"/>
              <a:ext cx="1419068" cy="249580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Font typeface="Wingdings" pitchFamily="2" charset="2"/>
                <a:buChar char="Ø"/>
              </a:pPr>
              <a:r>
                <a:rPr lang="en-US" sz="1000" dirty="0">
                  <a:latin typeface="Trebuchet MS" panose="020B0603020202020204" pitchFamily="34" charset="0"/>
                  <a:cs typeface="Arial" pitchFamily="34" charset="0"/>
                </a:rPr>
                <a:t>Deputy Back End Developer</a:t>
              </a:r>
            </a:p>
          </p:txBody>
        </p:sp>
      </p:grpSp>
      <p:grpSp>
        <p:nvGrpSpPr>
          <p:cNvPr id="84" name="Group 83"/>
          <p:cNvGrpSpPr/>
          <p:nvPr/>
        </p:nvGrpSpPr>
        <p:grpSpPr>
          <a:xfrm>
            <a:off x="6300788" y="3745823"/>
            <a:ext cx="1727596" cy="603541"/>
            <a:chOff x="3714450" y="3327771"/>
            <a:chExt cx="1649638" cy="603541"/>
          </a:xfrm>
        </p:grpSpPr>
        <p:sp>
          <p:nvSpPr>
            <p:cNvPr id="85" name="Text Placeholder 17"/>
            <p:cNvSpPr txBox="1">
              <a:spLocks/>
            </p:cNvSpPr>
            <p:nvPr/>
          </p:nvSpPr>
          <p:spPr>
            <a:xfrm>
              <a:off x="3779911" y="3327771"/>
              <a:ext cx="1584177" cy="246087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200" b="1" dirty="0">
                  <a:latin typeface="Trebuchet MS" panose="020B0603020202020204" pitchFamily="34" charset="0"/>
                  <a:cs typeface="Arial" pitchFamily="34" charset="0"/>
                </a:rPr>
                <a:t>Zang Yu</a:t>
              </a:r>
            </a:p>
          </p:txBody>
        </p:sp>
        <p:sp>
          <p:nvSpPr>
            <p:cNvPr id="86" name="Text Placeholder 18"/>
            <p:cNvSpPr txBox="1">
              <a:spLocks/>
            </p:cNvSpPr>
            <p:nvPr/>
          </p:nvSpPr>
          <p:spPr>
            <a:xfrm>
              <a:off x="3714450" y="3681732"/>
              <a:ext cx="1468389" cy="249580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Font typeface="Wingdings" pitchFamily="2" charset="2"/>
                <a:buChar char="Ø"/>
              </a:pPr>
              <a:r>
                <a:rPr lang="en-US" sz="1000" dirty="0">
                  <a:latin typeface="Trebuchet MS" panose="020B0603020202020204" pitchFamily="34" charset="0"/>
                  <a:cs typeface="Arial" pitchFamily="34" charset="0"/>
                </a:rPr>
                <a:t>Deputy Front End Developer</a:t>
              </a:r>
            </a:p>
          </p:txBody>
        </p:sp>
      </p:grpSp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CB3FE48B-2AD7-C84F-9206-3600A23E29BD}"/>
              </a:ext>
            </a:extLst>
          </p:cNvPr>
          <p:cNvPicPr>
            <a:picLocks noGrp="1" noChangeAspect="1"/>
          </p:cNvPicPr>
          <p:nvPr>
            <p:ph type="pic" idx="1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7" b="1257"/>
          <a:stretch>
            <a:fillRect/>
          </a:stretch>
        </p:blipFill>
        <p:spPr>
          <a:xfrm>
            <a:off x="3635376" y="1258888"/>
            <a:ext cx="1728192" cy="2339975"/>
          </a:xfrm>
        </p:spPr>
      </p:pic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FD6FF0BA-44CA-3549-9A83-C23FAC6236B3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4" b="1214"/>
          <a:stretch>
            <a:fillRect/>
          </a:stretch>
        </p:blipFill>
        <p:spPr>
          <a:xfrm>
            <a:off x="6300789" y="1258888"/>
            <a:ext cx="1726668" cy="2339975"/>
          </a:xfrm>
        </p:spPr>
      </p:pic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C29CA0AB-9E2E-5F4F-8769-895E35B7FE9A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33" r="11533"/>
          <a:stretch>
            <a:fillRect/>
          </a:stretch>
        </p:blipFill>
        <p:spPr>
          <a:xfrm>
            <a:off x="1043608" y="1258740"/>
            <a:ext cx="1727976" cy="2340000"/>
          </a:xfrm>
        </p:spPr>
      </p:pic>
    </p:spTree>
    <p:extLst>
      <p:ext uri="{BB962C8B-B14F-4D97-AF65-F5344CB8AC3E}">
        <p14:creationId xmlns:p14="http://schemas.microsoft.com/office/powerpoint/2010/main" val="31736027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1" y="134695"/>
            <a:ext cx="9144001" cy="576064"/>
          </a:xfrm>
        </p:spPr>
        <p:txBody>
          <a:bodyPr/>
          <a:lstStyle/>
          <a:p>
            <a:r>
              <a:rPr lang="en-US" altLang="ko-KR" b="1" dirty="0">
                <a:latin typeface="Trebuchet MS" panose="020B0603020202020204" pitchFamily="34" charset="0"/>
              </a:rPr>
              <a:t>Stakeholders</a:t>
            </a:r>
            <a:endParaRPr lang="ko-KR" altLang="en-US" b="1" dirty="0">
              <a:latin typeface="Trebuchet MS" panose="020B0603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-195292" y="698613"/>
            <a:ext cx="9767099" cy="288032"/>
          </a:xfrm>
        </p:spPr>
        <p:txBody>
          <a:bodyPr/>
          <a:lstStyle/>
          <a:p>
            <a:pPr lvl="0"/>
            <a:r>
              <a:rPr lang="en-US" altLang="ko-KR" dirty="0">
                <a:latin typeface="Trebuchet MS" panose="020B0603020202020204" pitchFamily="34" charset="0"/>
              </a:rPr>
              <a:t>Who are involved?</a:t>
            </a:r>
          </a:p>
        </p:txBody>
      </p:sp>
      <p:pic>
        <p:nvPicPr>
          <p:cNvPr id="1026" name="Picture 2" descr="http://www.steppingstoneslc.com.sg/assets/images/logo/Stepping%20Stones%20Logo%20(Cropped).jpg">
            <a:extLst>
              <a:ext uri="{FF2B5EF4-FFF2-40B4-BE49-F238E27FC236}">
                <a16:creationId xmlns:a16="http://schemas.microsoft.com/office/drawing/2014/main" id="{3D6807D8-E829-4E7C-BAF9-3D0DF60EBF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59" y="1491630"/>
            <a:ext cx="4079799" cy="1838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staffphoto.smu.edu.sg/sites/staffphoto.smu.edu.sg/files/styles/100x120/public/staff/4411/lckoh.png?itok=RgzsHQrO">
            <a:extLst>
              <a:ext uri="{FF2B5EF4-FFF2-40B4-BE49-F238E27FC236}">
                <a16:creationId xmlns:a16="http://schemas.microsoft.com/office/drawing/2014/main" id="{406884E6-E091-45D0-8667-741DB9885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1520433"/>
            <a:ext cx="1615212" cy="1814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FE823CA-C885-4F45-9DD5-74058579B120}"/>
              </a:ext>
            </a:extLst>
          </p:cNvPr>
          <p:cNvSpPr txBox="1"/>
          <p:nvPr/>
        </p:nvSpPr>
        <p:spPr>
          <a:xfrm>
            <a:off x="2108298" y="3329955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EC771B"/>
                </a:solidFill>
                <a:latin typeface="Trebuchet MS" panose="020B0603020202020204" pitchFamily="34" charset="0"/>
              </a:rPr>
              <a:t>Sponsor</a:t>
            </a:r>
            <a:endParaRPr lang="en-SG" b="1" dirty="0">
              <a:solidFill>
                <a:srgbClr val="EC771B"/>
              </a:solidFill>
              <a:latin typeface="Trebuchet MS" panose="020B0603020202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FBE3F7F-E6C1-442C-8216-08338890F50B}"/>
              </a:ext>
            </a:extLst>
          </p:cNvPr>
          <p:cNvSpPr txBox="1"/>
          <p:nvPr/>
        </p:nvSpPr>
        <p:spPr>
          <a:xfrm>
            <a:off x="5868144" y="3347497"/>
            <a:ext cx="24612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>
                <a:solidFill>
                  <a:srgbClr val="EC771B"/>
                </a:solidFill>
                <a:latin typeface="Trebuchet MS" panose="020B0603020202020204" pitchFamily="34" charset="0"/>
              </a:rPr>
              <a:t>Mrs</a:t>
            </a:r>
            <a:r>
              <a:rPr lang="en-US" sz="1600" b="1" dirty="0">
                <a:solidFill>
                  <a:srgbClr val="EC771B"/>
                </a:solidFill>
                <a:latin typeface="Trebuchet MS" panose="020B0603020202020204" pitchFamily="34" charset="0"/>
              </a:rPr>
              <a:t> Koh Lian Chee</a:t>
            </a:r>
          </a:p>
          <a:p>
            <a:r>
              <a:rPr lang="en-US" sz="1200" dirty="0">
                <a:solidFill>
                  <a:srgbClr val="EC771B"/>
                </a:solidFill>
                <a:latin typeface="Trebuchet MS" panose="020B0603020202020204" pitchFamily="34" charset="0"/>
              </a:rPr>
              <a:t>Principal Instructor </a:t>
            </a:r>
          </a:p>
          <a:p>
            <a:r>
              <a:rPr lang="en-US" sz="1200" dirty="0">
                <a:solidFill>
                  <a:srgbClr val="EC771B"/>
                </a:solidFill>
                <a:latin typeface="Trebuchet MS" panose="020B0603020202020204" pitchFamily="34" charset="0"/>
              </a:rPr>
              <a:t>Head</a:t>
            </a:r>
            <a:r>
              <a:rPr lang="en-SG" sz="1200" dirty="0">
                <a:solidFill>
                  <a:srgbClr val="EC771B"/>
                </a:solidFill>
                <a:latin typeface="Trebuchet MS" panose="020B0603020202020204" pitchFamily="34" charset="0"/>
              </a:rPr>
              <a:t>, Education Outreach</a:t>
            </a:r>
            <a:endParaRPr lang="en-US" sz="1200" dirty="0">
              <a:solidFill>
                <a:srgbClr val="EC771B"/>
              </a:solidFill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0300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572000" y="2283718"/>
            <a:ext cx="4572000" cy="576064"/>
          </a:xfrm>
        </p:spPr>
        <p:txBody>
          <a:bodyPr/>
          <a:lstStyle/>
          <a:p>
            <a:r>
              <a:rPr lang="en-US" altLang="ko-KR" dirty="0">
                <a:latin typeface="Trebuchet MS" panose="020B0603020202020204" pitchFamily="34" charset="0"/>
              </a:rPr>
              <a:t>Project Overview</a:t>
            </a:r>
            <a:endParaRPr lang="ko-KR" altLang="en-US" dirty="0">
              <a:latin typeface="Trebuchet MS" panose="020B0603020202020204" pitchFamily="34" charset="0"/>
            </a:endParaRPr>
          </a:p>
        </p:txBody>
      </p:sp>
      <p:sp>
        <p:nvSpPr>
          <p:cNvPr id="5" name="Oval 4"/>
          <p:cNvSpPr/>
          <p:nvPr/>
        </p:nvSpPr>
        <p:spPr>
          <a:xfrm>
            <a:off x="3484565" y="2114550"/>
            <a:ext cx="914400" cy="914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4" name="Rectangle 16"/>
          <p:cNvSpPr/>
          <p:nvPr/>
        </p:nvSpPr>
        <p:spPr>
          <a:xfrm rot="2700000">
            <a:off x="3750518" y="2228880"/>
            <a:ext cx="382495" cy="685741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17467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>
                <a:latin typeface="Trebuchet MS" panose="020B0603020202020204" pitchFamily="34" charset="0"/>
              </a:rPr>
              <a:t>Issues Faced</a:t>
            </a:r>
            <a:endParaRPr lang="ko-KR" altLang="en-US" b="1" dirty="0">
              <a:latin typeface="Trebuchet MS" panose="020B0603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latin typeface="Trebuchet MS" panose="020B0603020202020204" pitchFamily="34" charset="0"/>
              </a:rPr>
              <a:t>Problems arises with the current processes</a:t>
            </a:r>
          </a:p>
        </p:txBody>
      </p:sp>
      <p:sp>
        <p:nvSpPr>
          <p:cNvPr id="5" name="Oval 4"/>
          <p:cNvSpPr/>
          <p:nvPr/>
        </p:nvSpPr>
        <p:spPr>
          <a:xfrm>
            <a:off x="787719" y="2346993"/>
            <a:ext cx="693414" cy="69341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32107" y="2478257"/>
            <a:ext cx="604639" cy="430887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rPr>
              <a:t>01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547664" y="2139702"/>
            <a:ext cx="2932815" cy="923330"/>
            <a:chOff x="1448989" y="1595280"/>
            <a:chExt cx="3030085" cy="923330"/>
          </a:xfrm>
        </p:grpSpPr>
        <p:sp>
          <p:nvSpPr>
            <p:cNvPr id="17" name="TextBox 16"/>
            <p:cNvSpPr txBox="1"/>
            <p:nvPr/>
          </p:nvSpPr>
          <p:spPr>
            <a:xfrm>
              <a:off x="1454023" y="1872279"/>
              <a:ext cx="302367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Majority of the records are kept in hardcopy, making it difficult to retrieve and manage the required information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448989" y="1595280"/>
              <a:ext cx="303008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3"/>
                  </a:solidFill>
                  <a:latin typeface="Trebuchet MS" panose="020B0603020202020204" pitchFamily="34" charset="0"/>
                  <a:cs typeface="Arial" pitchFamily="34" charset="0"/>
                </a:rPr>
                <a:t>Paper Based System</a:t>
              </a:r>
              <a:endParaRPr lang="ko-KR" altLang="en-US" sz="1200" b="1" dirty="0">
                <a:solidFill>
                  <a:schemeClr val="accent3"/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4374AAFF-F6C7-4DBE-9135-77BD01304BB8}"/>
              </a:ext>
            </a:extLst>
          </p:cNvPr>
          <p:cNvSpPr txBox="1"/>
          <p:nvPr/>
        </p:nvSpPr>
        <p:spPr>
          <a:xfrm>
            <a:off x="4778516" y="2478257"/>
            <a:ext cx="604639" cy="430887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rPr>
              <a:t>06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73E035B-26BE-4C21-A389-496014CEF735}"/>
              </a:ext>
            </a:extLst>
          </p:cNvPr>
          <p:cNvGrpSpPr/>
          <p:nvPr/>
        </p:nvGrpSpPr>
        <p:grpSpPr>
          <a:xfrm>
            <a:off x="5494073" y="2139702"/>
            <a:ext cx="2932815" cy="1292662"/>
            <a:chOff x="1448989" y="1595280"/>
            <a:chExt cx="3030085" cy="1292662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99FA34F-D4FF-4317-9D5A-65C2A525A90D}"/>
                </a:ext>
              </a:extLst>
            </p:cNvPr>
            <p:cNvSpPr txBox="1"/>
            <p:nvPr/>
          </p:nvSpPr>
          <p:spPr>
            <a:xfrm>
              <a:off x="1454023" y="1872279"/>
              <a:ext cx="302367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Operations by the client, though linked by nature, are now conducted as individual processes, leading to many instances of double effort for the same task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5F85E6C-28BC-4A75-9FEC-847BCD46DB4C}"/>
                </a:ext>
              </a:extLst>
            </p:cNvPr>
            <p:cNvSpPr txBox="1"/>
            <p:nvPr/>
          </p:nvSpPr>
          <p:spPr>
            <a:xfrm>
              <a:off x="1448989" y="1595280"/>
              <a:ext cx="303008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3"/>
                  </a:solidFill>
                  <a:latin typeface="Trebuchet MS" panose="020B0603020202020204" pitchFamily="34" charset="0"/>
                  <a:cs typeface="Arial" pitchFamily="34" charset="0"/>
                </a:rPr>
                <a:t>Disintegrated Processes</a:t>
              </a:r>
              <a:endParaRPr lang="ko-KR" altLang="en-US" sz="1200" b="1" dirty="0">
                <a:solidFill>
                  <a:schemeClr val="accent3"/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sp>
        <p:nvSpPr>
          <p:cNvPr id="35" name="Oval 34">
            <a:extLst>
              <a:ext uri="{FF2B5EF4-FFF2-40B4-BE49-F238E27FC236}">
                <a16:creationId xmlns:a16="http://schemas.microsoft.com/office/drawing/2014/main" id="{C404314C-0235-4CEF-9414-E0E26488CA51}"/>
              </a:ext>
            </a:extLst>
          </p:cNvPr>
          <p:cNvSpPr/>
          <p:nvPr/>
        </p:nvSpPr>
        <p:spPr>
          <a:xfrm>
            <a:off x="4806859" y="2346993"/>
            <a:ext cx="693414" cy="69341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latin typeface="Trebuchet MS" panose="020B060302020202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91BE406-9BCD-4C42-A3F4-FEA87D541E2A}"/>
              </a:ext>
            </a:extLst>
          </p:cNvPr>
          <p:cNvSpPr txBox="1"/>
          <p:nvPr/>
        </p:nvSpPr>
        <p:spPr>
          <a:xfrm>
            <a:off x="4846636" y="2478257"/>
            <a:ext cx="604639" cy="430887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rPr>
              <a:t>02</a:t>
            </a:r>
          </a:p>
        </p:txBody>
      </p:sp>
    </p:spTree>
    <p:extLst>
      <p:ext uri="{BB962C8B-B14F-4D97-AF65-F5344CB8AC3E}">
        <p14:creationId xmlns:p14="http://schemas.microsoft.com/office/powerpoint/2010/main" val="22847378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>
                <a:latin typeface="Trebuchet MS" panose="020B0603020202020204" pitchFamily="34" charset="0"/>
              </a:rPr>
              <a:t>Buy or Build?</a:t>
            </a:r>
            <a:endParaRPr lang="ko-KR" altLang="en-US" b="1" dirty="0">
              <a:latin typeface="Trebuchet MS" panose="020B0603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latin typeface="Trebuchet MS" panose="020B0603020202020204" pitchFamily="34" charset="0"/>
              </a:rPr>
              <a:t>Why opt for our solution?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505970" y="1018580"/>
          <a:ext cx="8132060" cy="378541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330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30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30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3301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9484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4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Thriving Stones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4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731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Management Charts (Financial Performances)</a:t>
                      </a:r>
                      <a:endParaRPr lang="ko-KR" altLang="en-US" sz="1000" b="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00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00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00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Student Data Management</a:t>
                      </a:r>
                      <a:endParaRPr lang="ko-KR" altLang="en-US" sz="1000" b="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498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SMS Functionality</a:t>
                      </a:r>
                      <a:endParaRPr lang="ko-KR" altLang="en-US" sz="1000" b="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00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00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00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Scheduling Functionality</a:t>
                      </a:r>
                      <a:endParaRPr lang="ko-KR" altLang="en-US" sz="1000" b="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Payment Tracking</a:t>
                      </a:r>
                      <a:endParaRPr lang="ko-KR" altLang="en-US" sz="1000" b="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8488661"/>
                  </a:ext>
                </a:extLst>
              </a:tr>
              <a:tr h="26021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Attendance Tracking</a:t>
                      </a:r>
                      <a:endParaRPr lang="ko-KR" altLang="en-US" sz="1000" b="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7703427"/>
                  </a:ext>
                </a:extLst>
              </a:tr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Student/Parent Portal</a:t>
                      </a:r>
                      <a:endParaRPr lang="ko-KR" altLang="en-US" sz="1000" b="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7981089"/>
                  </a:ext>
                </a:extLst>
              </a:tr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Tutor Portal</a:t>
                      </a:r>
                      <a:endParaRPr lang="ko-KR" altLang="en-US" sz="1000" b="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2124528"/>
                  </a:ext>
                </a:extLst>
              </a:tr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Tutor Management</a:t>
                      </a:r>
                      <a:endParaRPr lang="ko-KR" altLang="en-US" sz="1000" b="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4749642"/>
                  </a:ext>
                </a:extLst>
              </a:tr>
              <a:tr h="31584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Reward System</a:t>
                      </a:r>
                      <a:endParaRPr lang="ko-KR" altLang="en-US" sz="1000" b="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4335793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711B2396-6FA5-46BC-BDE3-84267213A3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9247" y="1054636"/>
            <a:ext cx="2016224" cy="4320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89985C0-B7E7-4312-968D-80D328D9A7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3437" y="1054637"/>
            <a:ext cx="2024594" cy="432048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A3C21794-CE86-4C93-B01C-171782A13874}"/>
              </a:ext>
            </a:extLst>
          </p:cNvPr>
          <p:cNvSpPr/>
          <p:nvPr/>
        </p:nvSpPr>
        <p:spPr>
          <a:xfrm>
            <a:off x="3485351" y="1666652"/>
            <a:ext cx="144016" cy="14401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atin typeface="Trebuchet MS" panose="020B0603020202020204" pitchFamily="34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D80B7C5-9DA7-487D-80B9-9D9AF559F483}"/>
              </a:ext>
            </a:extLst>
          </p:cNvPr>
          <p:cNvSpPr/>
          <p:nvPr/>
        </p:nvSpPr>
        <p:spPr>
          <a:xfrm>
            <a:off x="3485351" y="2104430"/>
            <a:ext cx="144016" cy="14401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atin typeface="Trebuchet MS" panose="020B0603020202020204" pitchFamily="34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B55CDB3-6B2A-403A-979F-A910D908BA4B}"/>
              </a:ext>
            </a:extLst>
          </p:cNvPr>
          <p:cNvSpPr/>
          <p:nvPr/>
        </p:nvSpPr>
        <p:spPr>
          <a:xfrm>
            <a:off x="3485351" y="2476867"/>
            <a:ext cx="144016" cy="14401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atin typeface="Trebuchet MS" panose="020B0603020202020204" pitchFamily="34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7203CD5-2832-4946-976D-F30CE1D0FA2F}"/>
              </a:ext>
            </a:extLst>
          </p:cNvPr>
          <p:cNvSpPr/>
          <p:nvPr/>
        </p:nvSpPr>
        <p:spPr>
          <a:xfrm>
            <a:off x="3485351" y="2823046"/>
            <a:ext cx="144016" cy="14401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atin typeface="Trebuchet MS" panose="020B0603020202020204" pitchFamily="34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BEF96D4-6D78-435D-ABCF-730FCF8DF1BC}"/>
              </a:ext>
            </a:extLst>
          </p:cNvPr>
          <p:cNvSpPr/>
          <p:nvPr/>
        </p:nvSpPr>
        <p:spPr>
          <a:xfrm>
            <a:off x="3485351" y="3132071"/>
            <a:ext cx="144016" cy="14401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atin typeface="Trebuchet MS" panose="020B0603020202020204" pitchFamily="34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CEE85B8-780B-4073-9868-158F944FAF36}"/>
              </a:ext>
            </a:extLst>
          </p:cNvPr>
          <p:cNvSpPr/>
          <p:nvPr/>
        </p:nvSpPr>
        <p:spPr>
          <a:xfrm>
            <a:off x="3485351" y="3427832"/>
            <a:ext cx="144016" cy="14401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atin typeface="Trebuchet MS" panose="020B0603020202020204" pitchFamily="34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70D7A7A-D80F-4142-931B-818B3FE03FC3}"/>
              </a:ext>
            </a:extLst>
          </p:cNvPr>
          <p:cNvSpPr/>
          <p:nvPr/>
        </p:nvSpPr>
        <p:spPr>
          <a:xfrm>
            <a:off x="3485351" y="3710836"/>
            <a:ext cx="144016" cy="14401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atin typeface="Trebuchet MS" panose="020B0603020202020204" pitchFamily="34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746CFDB-6D8E-4478-9ED3-E64F6B8DD051}"/>
              </a:ext>
            </a:extLst>
          </p:cNvPr>
          <p:cNvSpPr/>
          <p:nvPr/>
        </p:nvSpPr>
        <p:spPr>
          <a:xfrm>
            <a:off x="3485351" y="3988812"/>
            <a:ext cx="144016" cy="14401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atin typeface="Trebuchet MS" panose="020B0603020202020204" pitchFamily="34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95E5F3F-A7F9-4501-9398-4EC2F40A3611}"/>
              </a:ext>
            </a:extLst>
          </p:cNvPr>
          <p:cNvSpPr/>
          <p:nvPr/>
        </p:nvSpPr>
        <p:spPr>
          <a:xfrm>
            <a:off x="3485351" y="4292302"/>
            <a:ext cx="144016" cy="14401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atin typeface="Trebuchet MS" panose="020B0603020202020204" pitchFamily="34" charset="0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2853A9E-4DB0-447C-8C09-315F22FF6761}"/>
              </a:ext>
            </a:extLst>
          </p:cNvPr>
          <p:cNvSpPr/>
          <p:nvPr/>
        </p:nvSpPr>
        <p:spPr>
          <a:xfrm>
            <a:off x="5501577" y="1666652"/>
            <a:ext cx="144016" cy="14401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atin typeface="Trebuchet MS" panose="020B0603020202020204" pitchFamily="34" charset="0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3164FF3-2DB0-4815-B150-3629F8089768}"/>
              </a:ext>
            </a:extLst>
          </p:cNvPr>
          <p:cNvSpPr/>
          <p:nvPr/>
        </p:nvSpPr>
        <p:spPr>
          <a:xfrm>
            <a:off x="5501577" y="2104430"/>
            <a:ext cx="144016" cy="14401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atin typeface="Trebuchet MS" panose="020B0603020202020204" pitchFamily="34" charset="0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427FE3E-9AD5-45DE-B30D-62EF3FD06D07}"/>
              </a:ext>
            </a:extLst>
          </p:cNvPr>
          <p:cNvSpPr/>
          <p:nvPr/>
        </p:nvSpPr>
        <p:spPr>
          <a:xfrm>
            <a:off x="5500220" y="2462665"/>
            <a:ext cx="144016" cy="14401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atin typeface="Trebuchet MS" panose="020B0603020202020204" pitchFamily="34" charset="0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DB0F17D-3456-4824-BE6D-22DE29D2187A}"/>
              </a:ext>
            </a:extLst>
          </p:cNvPr>
          <p:cNvSpPr/>
          <p:nvPr/>
        </p:nvSpPr>
        <p:spPr>
          <a:xfrm>
            <a:off x="5501577" y="2823046"/>
            <a:ext cx="144016" cy="14401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atin typeface="Trebuchet MS" panose="020B0603020202020204" pitchFamily="34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ECE4B65-79E6-4365-8CD1-1B0E4E8A9F99}"/>
              </a:ext>
            </a:extLst>
          </p:cNvPr>
          <p:cNvSpPr/>
          <p:nvPr/>
        </p:nvSpPr>
        <p:spPr>
          <a:xfrm>
            <a:off x="5501577" y="3137854"/>
            <a:ext cx="144016" cy="14401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atin typeface="Trebuchet MS" panose="020B0603020202020204" pitchFamily="34" charset="0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F172CC4-FBB3-494B-8A2F-8D9DD1BAF19D}"/>
              </a:ext>
            </a:extLst>
          </p:cNvPr>
          <p:cNvSpPr/>
          <p:nvPr/>
        </p:nvSpPr>
        <p:spPr>
          <a:xfrm>
            <a:off x="5501577" y="3418714"/>
            <a:ext cx="144016" cy="14401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atin typeface="Trebuchet MS" panose="020B0603020202020204" pitchFamily="34" charset="0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38A7AD1B-9AA9-4A7D-A2ED-9DFE4C6698BA}"/>
              </a:ext>
            </a:extLst>
          </p:cNvPr>
          <p:cNvSpPr/>
          <p:nvPr/>
        </p:nvSpPr>
        <p:spPr>
          <a:xfrm>
            <a:off x="5501577" y="3692480"/>
            <a:ext cx="144016" cy="14401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atin typeface="Trebuchet MS" panose="020B0603020202020204" pitchFamily="34" charset="0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C50FBF4-06D1-45C9-8D9C-015087A7DC41}"/>
              </a:ext>
            </a:extLst>
          </p:cNvPr>
          <p:cNvSpPr/>
          <p:nvPr/>
        </p:nvSpPr>
        <p:spPr>
          <a:xfrm>
            <a:off x="5501577" y="3980904"/>
            <a:ext cx="144016" cy="14401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atin typeface="Trebuchet MS" panose="020B0603020202020204" pitchFamily="34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D8BA922-ACBA-4189-BD50-62DB78E66321}"/>
              </a:ext>
            </a:extLst>
          </p:cNvPr>
          <p:cNvSpPr/>
          <p:nvPr/>
        </p:nvSpPr>
        <p:spPr>
          <a:xfrm>
            <a:off x="5501577" y="4269328"/>
            <a:ext cx="144016" cy="14401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atin typeface="Trebuchet MS" panose="020B0603020202020204" pitchFamily="34" charset="0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6C34BA62-9986-43E1-B3EC-F966ABC99235}"/>
              </a:ext>
            </a:extLst>
          </p:cNvPr>
          <p:cNvSpPr/>
          <p:nvPr/>
        </p:nvSpPr>
        <p:spPr>
          <a:xfrm>
            <a:off x="5501577" y="4587974"/>
            <a:ext cx="144016" cy="14401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atin typeface="Trebuchet MS" panose="020B0603020202020204" pitchFamily="34" charset="0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F8733A5A-22D5-43B3-898B-AC19AD455675}"/>
              </a:ext>
            </a:extLst>
          </p:cNvPr>
          <p:cNvSpPr/>
          <p:nvPr/>
        </p:nvSpPr>
        <p:spPr>
          <a:xfrm>
            <a:off x="7589807" y="1666653"/>
            <a:ext cx="144016" cy="14401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atin typeface="Trebuchet MS" panose="020B0603020202020204" pitchFamily="34" charset="0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A437BB3-0638-439D-88B9-124E53047B3B}"/>
              </a:ext>
            </a:extLst>
          </p:cNvPr>
          <p:cNvSpPr/>
          <p:nvPr/>
        </p:nvSpPr>
        <p:spPr>
          <a:xfrm>
            <a:off x="7589807" y="2104431"/>
            <a:ext cx="144016" cy="14401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atin typeface="Trebuchet MS" panose="020B0603020202020204" pitchFamily="34" charset="0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E67E2F65-F51C-45E9-AA3E-78F56523E5F4}"/>
              </a:ext>
            </a:extLst>
          </p:cNvPr>
          <p:cNvSpPr/>
          <p:nvPr/>
        </p:nvSpPr>
        <p:spPr>
          <a:xfrm>
            <a:off x="7589807" y="2476867"/>
            <a:ext cx="144016" cy="14401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atin typeface="Trebuchet MS" panose="020B0603020202020204" pitchFamily="34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EB41C863-EC8D-45D9-9E0B-5DF9252893AB}"/>
              </a:ext>
            </a:extLst>
          </p:cNvPr>
          <p:cNvSpPr/>
          <p:nvPr/>
        </p:nvSpPr>
        <p:spPr>
          <a:xfrm>
            <a:off x="7589807" y="2809527"/>
            <a:ext cx="144016" cy="14401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atin typeface="Trebuchet MS" panose="020B0603020202020204" pitchFamily="34" charset="0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C07723D4-2363-4669-BC6C-183816ACE209}"/>
              </a:ext>
            </a:extLst>
          </p:cNvPr>
          <p:cNvSpPr/>
          <p:nvPr/>
        </p:nvSpPr>
        <p:spPr>
          <a:xfrm>
            <a:off x="7589807" y="3141618"/>
            <a:ext cx="144016" cy="14401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atin typeface="Trebuchet MS" panose="020B0603020202020204" pitchFamily="34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3D6783C9-9ABE-4AAE-8F1D-94D76172F6C1}"/>
              </a:ext>
            </a:extLst>
          </p:cNvPr>
          <p:cNvSpPr/>
          <p:nvPr/>
        </p:nvSpPr>
        <p:spPr>
          <a:xfrm>
            <a:off x="7591349" y="3427832"/>
            <a:ext cx="144016" cy="14401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3159380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-COLOR-A09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DF2619"/>
      </a:accent1>
      <a:accent2>
        <a:srgbClr val="8388E3"/>
      </a:accent2>
      <a:accent3>
        <a:srgbClr val="EC771B"/>
      </a:accent3>
      <a:accent4>
        <a:srgbClr val="B2F608"/>
      </a:accent4>
      <a:accent5>
        <a:srgbClr val="F6E213"/>
      </a:accent5>
      <a:accent6>
        <a:srgbClr val="CBCBCB"/>
      </a:accent6>
      <a:hlink>
        <a:srgbClr val="FFFFFF"/>
      </a:hlink>
      <a:folHlink>
        <a:srgbClr val="FFFFF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tents Slide Master">
  <a:themeElements>
    <a:clrScheme name="ALLPPT-COLOR-A09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DF2619"/>
      </a:accent1>
      <a:accent2>
        <a:srgbClr val="8388E3"/>
      </a:accent2>
      <a:accent3>
        <a:srgbClr val="EC771B"/>
      </a:accent3>
      <a:accent4>
        <a:srgbClr val="B2F608"/>
      </a:accent4>
      <a:accent5>
        <a:srgbClr val="F6E213"/>
      </a:accent5>
      <a:accent6>
        <a:srgbClr val="CBCBCB"/>
      </a:accent6>
      <a:hlink>
        <a:srgbClr val="FFFFFF"/>
      </a:hlink>
      <a:folHlink>
        <a:srgbClr val="FFFFF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ection Break Slide Master">
  <a:themeElements>
    <a:clrScheme name="ALLPPT-COLOR-A09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DF2619"/>
      </a:accent1>
      <a:accent2>
        <a:srgbClr val="8388E3"/>
      </a:accent2>
      <a:accent3>
        <a:srgbClr val="EC771B"/>
      </a:accent3>
      <a:accent4>
        <a:srgbClr val="B2F608"/>
      </a:accent4>
      <a:accent5>
        <a:srgbClr val="F6E213"/>
      </a:accent5>
      <a:accent6>
        <a:srgbClr val="CBCBCB"/>
      </a:accent6>
      <a:hlink>
        <a:srgbClr val="FFFFFF"/>
      </a:hlink>
      <a:folHlink>
        <a:srgbClr val="FFFFF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7990</TotalTime>
  <Words>1828</Words>
  <Application>Microsoft Office PowerPoint</Application>
  <PresentationFormat>On-screen Show (16:9)</PresentationFormat>
  <Paragraphs>581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34</vt:i4>
      </vt:variant>
    </vt:vector>
  </HeadingPairs>
  <TitlesOfParts>
    <vt:vector size="43" baseType="lpstr">
      <vt:lpstr>Arial Unicode MS</vt:lpstr>
      <vt:lpstr>맑은 고딕</vt:lpstr>
      <vt:lpstr>Arial</vt:lpstr>
      <vt:lpstr>Maiandra GD</vt:lpstr>
      <vt:lpstr>Trebuchet MS</vt:lpstr>
      <vt:lpstr>Wingdings</vt:lpstr>
      <vt:lpstr>Cover and End Slide Master</vt:lpstr>
      <vt:lpstr>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googleslidesppt.com;allppt.com</dc:creator>
  <cp:lastModifiedBy>TANG Hui Xin</cp:lastModifiedBy>
  <cp:revision>254</cp:revision>
  <dcterms:created xsi:type="dcterms:W3CDTF">2016-12-05T23:26:54Z</dcterms:created>
  <dcterms:modified xsi:type="dcterms:W3CDTF">2018-08-15T11:09:20Z</dcterms:modified>
</cp:coreProperties>
</file>